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73" r:id="rId8"/>
    <p:sldId id="262" r:id="rId9"/>
    <p:sldId id="263" r:id="rId10"/>
    <p:sldId id="266" r:id="rId11"/>
    <p:sldId id="267" r:id="rId12"/>
    <p:sldId id="268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3B496D-FEF0-9459-725D-CF042CB89852}" name="Bandara, Rajapakshe Samarasinghe Karuna Senuri Minhari Hemasiri" initials="" userId="S::st20305719@outlook.cardiffmet.ac.uk::ef44a3bc-0aec-42f2-a9a8-88af45e59649" providerId="AD"/>
  <p188:author id="{F1DC0984-0A63-71D4-C183-0AE9D004EC6F}" name="Abeysundera, Banuka" initials="" userId="S::st20305733@outlook.cardiffmet.ac.uk::2f7dde0e-90e3-419a-94f8-3efce69f659f" providerId="AD"/>
  <p188:author id="{BBCAF3C5-77E4-B887-ADE9-63097DEC5CDE}" name="Mohammed Nazar Umair Mohammeth" initials="MNUM" userId="Mohammed Nazar Umair Mohammet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82F"/>
    <a:srgbClr val="FF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E173E-7545-A77D-D170-52BB5A46249E}" v="149" dt="2025-04-21T17:52:25.360"/>
    <p1510:client id="{1B99BD74-0594-9931-45B8-90CD7B964F6F}" v="273" dt="2025-04-21T15:47:39.761"/>
    <p1510:client id="{29455816-6824-D944-19CA-56422E38B985}" v="454" dt="2025-04-21T14:58:24.383"/>
    <p1510:client id="{318D073D-D57C-E628-D370-C8FF56C420B3}" v="314" dt="2025-04-21T17:08:33.432"/>
    <p1510:client id="{43CEF156-ED34-A136-34E8-CD4AF2749456}" v="734" dt="2025-04-21T08:32:31.501"/>
    <p1510:client id="{60A2D02D-3BFB-8695-BA97-8216B4CF0D65}" v="80" dt="2025-04-21T17:16:55.874"/>
    <p1510:client id="{64F1741E-1D10-7925-CF8E-0DB63745159F}" v="1" dt="2025-04-21T17:18:48.375"/>
    <p1510:client id="{71E5C3DE-931B-4B46-9B79-8980338F9A18}" v="649" dt="2025-04-21T18:45:55.623"/>
    <p1510:client id="{7D7DA662-A074-5EDD-4B60-FA3EA2013D79}" v="174" dt="2025-04-21T09:03:35.509"/>
    <p1510:client id="{9631C7E0-1057-B6F7-4ED4-EC801FE84503}" v="25" dt="2025-04-21T17:04:38.770"/>
    <p1510:client id="{96B85CDC-4CA3-E384-121B-45545306ABBB}" v="1" dt="2025-04-21T14:09:55.539"/>
    <p1510:client id="{9A711FF7-C754-2671-E14C-9ED66AB45338}" v="195" dt="2025-04-21T05:33:18.823"/>
    <p1510:client id="{A1F82989-C438-6EE2-AFD3-6C4666C2EF49}" v="96" dt="2025-04-21T18:03:52.507"/>
    <p1510:client id="{A75F27D8-EE3E-AECA-9261-8BD2B10408F9}" v="100" dt="2025-04-21T13:10:52.751"/>
    <p1510:client id="{C6C3945F-4F27-A11D-F75A-89EEDDA4D058}" v="189" dt="2025-04-21T18:48:17.139"/>
    <p1510:client id="{DA75ECF2-ECA8-81FA-8923-5902A2F4465D}" v="175" dt="2025-04-21T12:38:19.093"/>
    <p1510:client id="{F373B394-0CFB-10EB-DA74-64C36D330CCB}" v="131" dt="2025-04-21T17:37:58.962"/>
    <p1510:client id="{FB8157AB-BDF5-B188-7072-F4F0A86785E2}" v="8" dt="2025-04-21T17:10:03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0A2D02D-3BFB-8695-BA97-8216B4CF0D65}"/>
    <pc:docChg chg="modSld">
      <pc:chgData name="" userId="" providerId="" clId="Web-{60A2D02D-3BFB-8695-BA97-8216B4CF0D65}" dt="2025-04-21T17:09:05.060" v="1" actId="1076"/>
      <pc:docMkLst>
        <pc:docMk/>
      </pc:docMkLst>
      <pc:sldChg chg="modSp">
        <pc:chgData name="" userId="" providerId="" clId="Web-{60A2D02D-3BFB-8695-BA97-8216B4CF0D65}" dt="2025-04-21T17:09:05.060" v="1" actId="1076"/>
        <pc:sldMkLst>
          <pc:docMk/>
          <pc:sldMk cId="993821836" sldId="260"/>
        </pc:sldMkLst>
        <pc:spChg chg="mod">
          <ac:chgData name="" userId="" providerId="" clId="Web-{60A2D02D-3BFB-8695-BA97-8216B4CF0D65}" dt="2025-04-21T17:09:05.060" v="1" actId="1076"/>
          <ac:spMkLst>
            <pc:docMk/>
            <pc:sldMk cId="993821836" sldId="260"/>
            <ac:spMk id="3" creationId="{F93E7C97-0586-28D0-990E-B035CA9E6D7D}"/>
          </ac:spMkLst>
        </pc:spChg>
        <pc:spChg chg="mod">
          <ac:chgData name="" userId="" providerId="" clId="Web-{60A2D02D-3BFB-8695-BA97-8216B4CF0D65}" dt="2025-04-21T17:09:02.700" v="0" actId="1076"/>
          <ac:spMkLst>
            <pc:docMk/>
            <pc:sldMk cId="993821836" sldId="260"/>
            <ac:spMk id="16" creationId="{7EDED129-C471-9074-AE19-DA30D97B5E87}"/>
          </ac:spMkLst>
        </pc:spChg>
      </pc:sldChg>
    </pc:docChg>
  </pc:docChgLst>
  <pc:docChgLst>
    <pc:chgData name="Abeysundera, Banuka" userId="S::st20305733@outlook.cardiffmet.ac.uk::2f7dde0e-90e3-419a-94f8-3efce69f659f" providerId="AD" clId="Web-{43CEF156-ED34-A136-34E8-CD4AF2749456}"/>
    <pc:docChg chg="addSld modSld sldOrd">
      <pc:chgData name="Abeysundera, Banuka" userId="S::st20305733@outlook.cardiffmet.ac.uk::2f7dde0e-90e3-419a-94f8-3efce69f659f" providerId="AD" clId="Web-{43CEF156-ED34-A136-34E8-CD4AF2749456}" dt="2025-04-21T08:32:31.501" v="479"/>
      <pc:docMkLst>
        <pc:docMk/>
      </pc:docMkLst>
      <pc:sldChg chg="modSp">
        <pc:chgData name="Abeysundera, Banuka" userId="S::st20305733@outlook.cardiffmet.ac.uk::2f7dde0e-90e3-419a-94f8-3efce69f659f" providerId="AD" clId="Web-{43CEF156-ED34-A136-34E8-CD4AF2749456}" dt="2025-04-21T05:38:49.916" v="9" actId="20577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43CEF156-ED34-A136-34E8-CD4AF2749456}" dt="2025-04-21T05:38:49.916" v="9" actId="20577"/>
          <ac:spMkLst>
            <pc:docMk/>
            <pc:sldMk cId="174084148" sldId="256"/>
            <ac:spMk id="8" creationId="{73A528D8-D0A2-AB20-089E-7BC0FD2790ED}"/>
          </ac:spMkLst>
        </pc:spChg>
      </pc:sldChg>
      <pc:sldChg chg="modSp ord">
        <pc:chgData name="Abeysundera, Banuka" userId="S::st20305733@outlook.cardiffmet.ac.uk::2f7dde0e-90e3-419a-94f8-3efce69f659f" providerId="AD" clId="Web-{43CEF156-ED34-A136-34E8-CD4AF2749456}" dt="2025-04-21T06:10:57.937" v="71" actId="20577"/>
        <pc:sldMkLst>
          <pc:docMk/>
          <pc:sldMk cId="3003851382" sldId="259"/>
        </pc:sldMkLst>
        <pc:spChg chg="mod">
          <ac:chgData name="Abeysundera, Banuka" userId="S::st20305733@outlook.cardiffmet.ac.uk::2f7dde0e-90e3-419a-94f8-3efce69f659f" providerId="AD" clId="Web-{43CEF156-ED34-A136-34E8-CD4AF2749456}" dt="2025-04-21T06:06:11.641" v="20" actId="20577"/>
          <ac:spMkLst>
            <pc:docMk/>
            <pc:sldMk cId="3003851382" sldId="259"/>
            <ac:spMk id="2" creationId="{5E046FBA-8E90-2E4B-D909-AC6433297FFB}"/>
          </ac:spMkLst>
        </pc:spChg>
        <pc:spChg chg="mod">
          <ac:chgData name="Abeysundera, Banuka" userId="S::st20305733@outlook.cardiffmet.ac.uk::2f7dde0e-90e3-419a-94f8-3efce69f659f" providerId="AD" clId="Web-{43CEF156-ED34-A136-34E8-CD4AF2749456}" dt="2025-04-21T06:10:57.937" v="71" actId="20577"/>
          <ac:spMkLst>
            <pc:docMk/>
            <pc:sldMk cId="3003851382" sldId="259"/>
            <ac:spMk id="3" creationId="{FE0FF9DF-B582-6C14-C300-1CB326EAE2E4}"/>
          </ac:spMkLst>
        </pc:spChg>
      </pc:sldChg>
      <pc:sldChg chg="modSp">
        <pc:chgData name="Abeysundera, Banuka" userId="S::st20305733@outlook.cardiffmet.ac.uk::2f7dde0e-90e3-419a-94f8-3efce69f659f" providerId="AD" clId="Web-{43CEF156-ED34-A136-34E8-CD4AF2749456}" dt="2025-04-21T08:24:54.433" v="475" actId="20577"/>
        <pc:sldMkLst>
          <pc:docMk/>
          <pc:sldMk cId="3624394703" sldId="261"/>
        </pc:sldMkLst>
        <pc:spChg chg="mod">
          <ac:chgData name="Abeysundera, Banuka" userId="S::st20305733@outlook.cardiffmet.ac.uk::2f7dde0e-90e3-419a-94f8-3efce69f659f" providerId="AD" clId="Web-{43CEF156-ED34-A136-34E8-CD4AF2749456}" dt="2025-04-21T08:24:54.433" v="475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modSp">
        <pc:chgData name="Abeysundera, Banuka" userId="S::st20305733@outlook.cardiffmet.ac.uk::2f7dde0e-90e3-419a-94f8-3efce69f659f" providerId="AD" clId="Web-{43CEF156-ED34-A136-34E8-CD4AF2749456}" dt="2025-04-21T06:36:22.121" v="177" actId="20577"/>
        <pc:sldMkLst>
          <pc:docMk/>
          <pc:sldMk cId="1117350048" sldId="266"/>
        </pc:sldMkLst>
        <pc:spChg chg="mod">
          <ac:chgData name="Abeysundera, Banuka" userId="S::st20305733@outlook.cardiffmet.ac.uk::2f7dde0e-90e3-419a-94f8-3efce69f659f" providerId="AD" clId="Web-{43CEF156-ED34-A136-34E8-CD4AF2749456}" dt="2025-04-21T06:36:22.121" v="177" actId="20577"/>
          <ac:spMkLst>
            <pc:docMk/>
            <pc:sldMk cId="1117350048" sldId="266"/>
            <ac:spMk id="3" creationId="{4A4EC899-3E9E-5E8E-B763-57E91BBD18D3}"/>
          </ac:spMkLst>
        </pc:spChg>
      </pc:sldChg>
      <pc:sldChg chg="modSp">
        <pc:chgData name="Abeysundera, Banuka" userId="S::st20305733@outlook.cardiffmet.ac.uk::2f7dde0e-90e3-419a-94f8-3efce69f659f" providerId="AD" clId="Web-{43CEF156-ED34-A136-34E8-CD4AF2749456}" dt="2025-04-21T06:31:57.919" v="171" actId="20577"/>
        <pc:sldMkLst>
          <pc:docMk/>
          <pc:sldMk cId="1774649861" sldId="267"/>
        </pc:sldMkLst>
        <pc:spChg chg="mod">
          <ac:chgData name="Abeysundera, Banuka" userId="S::st20305733@outlook.cardiffmet.ac.uk::2f7dde0e-90e3-419a-94f8-3efce69f659f" providerId="AD" clId="Web-{43CEF156-ED34-A136-34E8-CD4AF2749456}" dt="2025-04-21T06:17:48.991" v="75" actId="20577"/>
          <ac:spMkLst>
            <pc:docMk/>
            <pc:sldMk cId="1774649861" sldId="267"/>
            <ac:spMk id="2" creationId="{54A33968-660D-E451-B42D-4FBE0AA1B1E0}"/>
          </ac:spMkLst>
        </pc:spChg>
        <pc:spChg chg="mod">
          <ac:chgData name="Abeysundera, Banuka" userId="S::st20305733@outlook.cardiffmet.ac.uk::2f7dde0e-90e3-419a-94f8-3efce69f659f" providerId="AD" clId="Web-{43CEF156-ED34-A136-34E8-CD4AF2749456}" dt="2025-04-21T06:31:57.919" v="171" actId="20577"/>
          <ac:spMkLst>
            <pc:docMk/>
            <pc:sldMk cId="1774649861" sldId="267"/>
            <ac:spMk id="4" creationId="{3CC9A395-0CE6-5ECB-5442-F8C206FFEFB5}"/>
          </ac:spMkLst>
        </pc:spChg>
      </pc:sldChg>
      <pc:sldChg chg="modSp">
        <pc:chgData name="Abeysundera, Banuka" userId="S::st20305733@outlook.cardiffmet.ac.uk::2f7dde0e-90e3-419a-94f8-3efce69f659f" providerId="AD" clId="Web-{43CEF156-ED34-A136-34E8-CD4AF2749456}" dt="2025-04-21T07:34:16.231" v="252" actId="20577"/>
        <pc:sldMkLst>
          <pc:docMk/>
          <pc:sldMk cId="115884664" sldId="268"/>
        </pc:sldMkLst>
        <pc:spChg chg="mod">
          <ac:chgData name="Abeysundera, Banuka" userId="S::st20305733@outlook.cardiffmet.ac.uk::2f7dde0e-90e3-419a-94f8-3efce69f659f" providerId="AD" clId="Web-{43CEF156-ED34-A136-34E8-CD4AF2749456}" dt="2025-04-21T07:34:16.231" v="252" actId="20577"/>
          <ac:spMkLst>
            <pc:docMk/>
            <pc:sldMk cId="115884664" sldId="268"/>
            <ac:spMk id="2" creationId="{BD9F4C1E-4B6E-6B94-FE3C-B5F588FF1ECB}"/>
          </ac:spMkLst>
        </pc:spChg>
        <pc:spChg chg="mod">
          <ac:chgData name="Abeysundera, Banuka" userId="S::st20305733@outlook.cardiffmet.ac.uk::2f7dde0e-90e3-419a-94f8-3efce69f659f" providerId="AD" clId="Web-{43CEF156-ED34-A136-34E8-CD4AF2749456}" dt="2025-04-21T07:16:37.366" v="243" actId="20577"/>
          <ac:spMkLst>
            <pc:docMk/>
            <pc:sldMk cId="115884664" sldId="268"/>
            <ac:spMk id="3" creationId="{F231AE48-89F4-8AFD-5D64-6DFF244950AE}"/>
          </ac:spMkLst>
        </pc:spChg>
      </pc:sldChg>
      <pc:sldChg chg="addSp modSp">
        <pc:chgData name="Abeysundera, Banuka" userId="S::st20305733@outlook.cardiffmet.ac.uk::2f7dde0e-90e3-419a-94f8-3efce69f659f" providerId="AD" clId="Web-{43CEF156-ED34-A136-34E8-CD4AF2749456}" dt="2025-04-21T07:54:29.611" v="457" actId="14100"/>
        <pc:sldMkLst>
          <pc:docMk/>
          <pc:sldMk cId="1496226545" sldId="269"/>
        </pc:sldMkLst>
        <pc:spChg chg="mod">
          <ac:chgData name="Abeysundera, Banuka" userId="S::st20305733@outlook.cardiffmet.ac.uk::2f7dde0e-90e3-419a-94f8-3efce69f659f" providerId="AD" clId="Web-{43CEF156-ED34-A136-34E8-CD4AF2749456}" dt="2025-04-21T07:41:50.462" v="279" actId="20577"/>
          <ac:spMkLst>
            <pc:docMk/>
            <pc:sldMk cId="1496226545" sldId="269"/>
            <ac:spMk id="2" creationId="{7EA1E188-384B-9BC2-03D8-2A0D3C91A5E8}"/>
          </ac:spMkLst>
        </pc:spChg>
        <pc:spChg chg="mod">
          <ac:chgData name="Abeysundera, Banuka" userId="S::st20305733@outlook.cardiffmet.ac.uk::2f7dde0e-90e3-419a-94f8-3efce69f659f" providerId="AD" clId="Web-{43CEF156-ED34-A136-34E8-CD4AF2749456}" dt="2025-04-21T07:36:30.750" v="261" actId="20577"/>
          <ac:spMkLst>
            <pc:docMk/>
            <pc:sldMk cId="1496226545" sldId="269"/>
            <ac:spMk id="4" creationId="{56BFC8E4-2A0C-2433-8257-316E8F1F2E9A}"/>
          </ac:spMkLst>
        </pc:spChg>
        <pc:spChg chg="add mod">
          <ac:chgData name="Abeysundera, Banuka" userId="S::st20305733@outlook.cardiffmet.ac.uk::2f7dde0e-90e3-419a-94f8-3efce69f659f" providerId="AD" clId="Web-{43CEF156-ED34-A136-34E8-CD4AF2749456}" dt="2025-04-21T07:54:29.611" v="457" actId="14100"/>
          <ac:spMkLst>
            <pc:docMk/>
            <pc:sldMk cId="1496226545" sldId="269"/>
            <ac:spMk id="5" creationId="{5C3BAA9A-FDFE-22D1-A9BF-FA0F2A93D255}"/>
          </ac:spMkLst>
        </pc:spChg>
        <pc:picChg chg="add mod">
          <ac:chgData name="Abeysundera, Banuka" userId="S::st20305733@outlook.cardiffmet.ac.uk::2f7dde0e-90e3-419a-94f8-3efce69f659f" providerId="AD" clId="Web-{43CEF156-ED34-A136-34E8-CD4AF2749456}" dt="2025-04-21T07:41:54.712" v="280" actId="1076"/>
          <ac:picMkLst>
            <pc:docMk/>
            <pc:sldMk cId="1496226545" sldId="269"/>
            <ac:picMk id="3" creationId="{11B0F176-35B9-67BA-111F-28B96A0F3BED}"/>
          </ac:picMkLst>
        </pc:picChg>
      </pc:sldChg>
      <pc:sldChg chg="addSp delSp modSp new">
        <pc:chgData name="Abeysundera, Banuka" userId="S::st20305733@outlook.cardiffmet.ac.uk::2f7dde0e-90e3-419a-94f8-3efce69f659f" providerId="AD" clId="Web-{43CEF156-ED34-A136-34E8-CD4AF2749456}" dt="2025-04-21T08:32:31.501" v="479"/>
        <pc:sldMkLst>
          <pc:docMk/>
          <pc:sldMk cId="2179104759" sldId="272"/>
        </pc:sldMkLst>
        <pc:spChg chg="mod">
          <ac:chgData name="Abeysundera, Banuka" userId="S::st20305733@outlook.cardiffmet.ac.uk::2f7dde0e-90e3-419a-94f8-3efce69f659f" providerId="AD" clId="Web-{43CEF156-ED34-A136-34E8-CD4AF2749456}" dt="2025-04-21T07:56:04.540" v="474" actId="20577"/>
          <ac:spMkLst>
            <pc:docMk/>
            <pc:sldMk cId="2179104759" sldId="272"/>
            <ac:spMk id="2" creationId="{A818F723-EBA1-F891-5C3D-7C7A4E36A9C7}"/>
          </ac:spMkLst>
        </pc:spChg>
        <pc:spChg chg="del">
          <ac:chgData name="Abeysundera, Banuka" userId="S::st20305733@outlook.cardiffmet.ac.uk::2f7dde0e-90e3-419a-94f8-3efce69f659f" providerId="AD" clId="Web-{43CEF156-ED34-A136-34E8-CD4AF2749456}" dt="2025-04-21T08:30:07.336" v="476"/>
          <ac:spMkLst>
            <pc:docMk/>
            <pc:sldMk cId="2179104759" sldId="272"/>
            <ac:spMk id="3" creationId="{1DA86522-0439-B918-38C5-6431CA0C273E}"/>
          </ac:spMkLst>
        </pc:spChg>
        <pc:spChg chg="add del">
          <ac:chgData name="Abeysundera, Banuka" userId="S::st20305733@outlook.cardiffmet.ac.uk::2f7dde0e-90e3-419a-94f8-3efce69f659f" providerId="AD" clId="Web-{43CEF156-ED34-A136-34E8-CD4AF2749456}" dt="2025-04-21T08:32:31.501" v="479"/>
          <ac:spMkLst>
            <pc:docMk/>
            <pc:sldMk cId="2179104759" sldId="272"/>
            <ac:spMk id="5" creationId="{A3B5CCAA-F5B0-EC8E-369A-91D4653530D2}"/>
          </ac:spMkLst>
        </pc:spChg>
        <pc:picChg chg="add mod ord">
          <ac:chgData name="Abeysundera, Banuka" userId="S::st20305733@outlook.cardiffmet.ac.uk::2f7dde0e-90e3-419a-94f8-3efce69f659f" providerId="AD" clId="Web-{43CEF156-ED34-A136-34E8-CD4AF2749456}" dt="2025-04-21T08:30:18.227" v="477" actId="1076"/>
          <ac:picMkLst>
            <pc:docMk/>
            <pc:sldMk cId="2179104759" sldId="272"/>
            <ac:picMk id="4" creationId="{17B9FAFA-2A9D-6A09-5873-EA3BFBE785F8}"/>
          </ac:picMkLst>
        </pc:picChg>
      </pc:sldChg>
    </pc:docChg>
  </pc:docChgLst>
  <pc:docChgLst>
    <pc:chgData name="Abeysundera, Banuka" userId="2f7dde0e-90e3-419a-94f8-3efce69f659f" providerId="ADAL" clId="{8DD8C07D-8B42-4493-A3B7-F4CDCC6F02C5}"/>
    <pc:docChg chg="custSel modSld">
      <pc:chgData name="Abeysundera, Banuka" userId="2f7dde0e-90e3-419a-94f8-3efce69f659f" providerId="ADAL" clId="{8DD8C07D-8B42-4493-A3B7-F4CDCC6F02C5}" dt="2025-04-21T12:52:46.892" v="18" actId="20577"/>
      <pc:docMkLst>
        <pc:docMk/>
      </pc:docMkLst>
      <pc:sldChg chg="modSp mod">
        <pc:chgData name="Abeysundera, Banuka" userId="2f7dde0e-90e3-419a-94f8-3efce69f659f" providerId="ADAL" clId="{8DD8C07D-8B42-4493-A3B7-F4CDCC6F02C5}" dt="2025-04-21T12:52:46.892" v="18" actId="20577"/>
        <pc:sldMkLst>
          <pc:docMk/>
          <pc:sldMk cId="355967533" sldId="271"/>
        </pc:sldMkLst>
        <pc:spChg chg="mod">
          <ac:chgData name="Abeysundera, Banuka" userId="2f7dde0e-90e3-419a-94f8-3efce69f659f" providerId="ADAL" clId="{8DD8C07D-8B42-4493-A3B7-F4CDCC6F02C5}" dt="2025-04-21T12:52:46.892" v="18" actId="20577"/>
          <ac:spMkLst>
            <pc:docMk/>
            <pc:sldMk cId="355967533" sldId="271"/>
            <ac:spMk id="2" creationId="{76ECAFEA-81C1-B65E-6C01-75A6846EDA2F}"/>
          </ac:spMkLst>
        </pc:spChg>
      </pc:sldChg>
    </pc:docChg>
  </pc:docChgLst>
  <pc:docChgLst>
    <pc:chgData name="Abeysundera, Banuka" userId="S::st20305733@outlook.cardiffmet.ac.uk::2f7dde0e-90e3-419a-94f8-3efce69f659f" providerId="AD" clId="Web-{7D7DA662-A074-5EDD-4B60-FA3EA2013D79}"/>
    <pc:docChg chg="addSld delSld modSld sldOrd">
      <pc:chgData name="Abeysundera, Banuka" userId="S::st20305733@outlook.cardiffmet.ac.uk::2f7dde0e-90e3-419a-94f8-3efce69f659f" providerId="AD" clId="Web-{7D7DA662-A074-5EDD-4B60-FA3EA2013D79}" dt="2025-04-21T09:03:33.071" v="138" actId="20577"/>
      <pc:docMkLst>
        <pc:docMk/>
      </pc:docMkLst>
      <pc:sldChg chg="modSp">
        <pc:chgData name="Abeysundera, Banuka" userId="S::st20305733@outlook.cardiffmet.ac.uk::2f7dde0e-90e3-419a-94f8-3efce69f659f" providerId="AD" clId="Web-{7D7DA662-A074-5EDD-4B60-FA3EA2013D79}" dt="2025-04-21T09:01:04.292" v="130" actId="1076"/>
        <pc:sldMkLst>
          <pc:docMk/>
          <pc:sldMk cId="174084148" sldId="256"/>
        </pc:sldMkLst>
        <pc:picChg chg="mod">
          <ac:chgData name="Abeysundera, Banuka" userId="S::st20305733@outlook.cardiffmet.ac.uk::2f7dde0e-90e3-419a-94f8-3efce69f659f" providerId="AD" clId="Web-{7D7DA662-A074-5EDD-4B60-FA3EA2013D79}" dt="2025-04-21T09:01:04.292" v="130" actId="1076"/>
          <ac:picMkLst>
            <pc:docMk/>
            <pc:sldMk cId="174084148" sldId="256"/>
            <ac:picMk id="6" creationId="{34892A1F-9AB5-5288-215F-8055904AC420}"/>
          </ac:picMkLst>
        </pc:picChg>
      </pc:sldChg>
      <pc:sldChg chg="modSp">
        <pc:chgData name="Abeysundera, Banuka" userId="S::st20305733@outlook.cardiffmet.ac.uk::2f7dde0e-90e3-419a-94f8-3efce69f659f" providerId="AD" clId="Web-{7D7DA662-A074-5EDD-4B60-FA3EA2013D79}" dt="2025-04-21T09:03:33.071" v="138" actId="20577"/>
        <pc:sldMkLst>
          <pc:docMk/>
          <pc:sldMk cId="355967533" sldId="271"/>
        </pc:sldMkLst>
        <pc:spChg chg="mod">
          <ac:chgData name="Abeysundera, Banuka" userId="S::st20305733@outlook.cardiffmet.ac.uk::2f7dde0e-90e3-419a-94f8-3efce69f659f" providerId="AD" clId="Web-{7D7DA662-A074-5EDD-4B60-FA3EA2013D79}" dt="2025-04-21T09:03:33.071" v="138" actId="20577"/>
          <ac:spMkLst>
            <pc:docMk/>
            <pc:sldMk cId="355967533" sldId="271"/>
            <ac:spMk id="2" creationId="{76ECAFEA-81C1-B65E-6C01-75A6846EDA2F}"/>
          </ac:spMkLst>
        </pc:spChg>
      </pc:sldChg>
      <pc:sldChg chg="addSp delSp modSp">
        <pc:chgData name="Abeysundera, Banuka" userId="S::st20305733@outlook.cardiffmet.ac.uk::2f7dde0e-90e3-419a-94f8-3efce69f659f" providerId="AD" clId="Web-{7D7DA662-A074-5EDD-4B60-FA3EA2013D79}" dt="2025-04-21T08:40:55.055" v="98" actId="1076"/>
        <pc:sldMkLst>
          <pc:docMk/>
          <pc:sldMk cId="2179104759" sldId="272"/>
        </pc:sldMkLst>
        <pc:spChg chg="mod">
          <ac:chgData name="Abeysundera, Banuka" userId="S::st20305733@outlook.cardiffmet.ac.uk::2f7dde0e-90e3-419a-94f8-3efce69f659f" providerId="AD" clId="Web-{7D7DA662-A074-5EDD-4B60-FA3EA2013D79}" dt="2025-04-21T08:35:00.120" v="7" actId="20577"/>
          <ac:spMkLst>
            <pc:docMk/>
            <pc:sldMk cId="2179104759" sldId="272"/>
            <ac:spMk id="2" creationId="{A818F723-EBA1-F891-5C3D-7C7A4E36A9C7}"/>
          </ac:spMkLst>
        </pc:spChg>
        <pc:spChg chg="add del">
          <ac:chgData name="Abeysundera, Banuka" userId="S::st20305733@outlook.cardiffmet.ac.uk::2f7dde0e-90e3-419a-94f8-3efce69f659f" providerId="AD" clId="Web-{7D7DA662-A074-5EDD-4B60-FA3EA2013D79}" dt="2025-04-21T08:33:39.273" v="2"/>
          <ac:spMkLst>
            <pc:docMk/>
            <pc:sldMk cId="2179104759" sldId="272"/>
            <ac:spMk id="3" creationId="{B60B9225-2536-60E3-A586-0D4B68480E93}"/>
          </ac:spMkLst>
        </pc:spChg>
        <pc:spChg chg="add del">
          <ac:chgData name="Abeysundera, Banuka" userId="S::st20305733@outlook.cardiffmet.ac.uk::2f7dde0e-90e3-419a-94f8-3efce69f659f" providerId="AD" clId="Web-{7D7DA662-A074-5EDD-4B60-FA3EA2013D79}" dt="2025-04-21T08:35:06.792" v="9"/>
          <ac:spMkLst>
            <pc:docMk/>
            <pc:sldMk cId="2179104759" sldId="272"/>
            <ac:spMk id="5" creationId="{1F3D7BC5-8A7F-2C55-EB50-F03CECBA3F46}"/>
          </ac:spMkLst>
        </pc:spChg>
        <pc:spChg chg="add mod">
          <ac:chgData name="Abeysundera, Banuka" userId="S::st20305733@outlook.cardiffmet.ac.uk::2f7dde0e-90e3-419a-94f8-3efce69f659f" providerId="AD" clId="Web-{7D7DA662-A074-5EDD-4B60-FA3EA2013D79}" dt="2025-04-21T08:40:53.101" v="97" actId="14100"/>
          <ac:spMkLst>
            <pc:docMk/>
            <pc:sldMk cId="2179104759" sldId="272"/>
            <ac:spMk id="6" creationId="{711CB336-E9F0-38A6-F394-C41EDB07943F}"/>
          </ac:spMkLst>
        </pc:spChg>
        <pc:picChg chg="mod">
          <ac:chgData name="Abeysundera, Banuka" userId="S::st20305733@outlook.cardiffmet.ac.uk::2f7dde0e-90e3-419a-94f8-3efce69f659f" providerId="AD" clId="Web-{7D7DA662-A074-5EDD-4B60-FA3EA2013D79}" dt="2025-04-21T08:40:55.055" v="98" actId="1076"/>
          <ac:picMkLst>
            <pc:docMk/>
            <pc:sldMk cId="2179104759" sldId="272"/>
            <ac:picMk id="4" creationId="{17B9FAFA-2A9D-6A09-5873-EA3BFBE785F8}"/>
          </ac:picMkLst>
        </pc:picChg>
      </pc:sldChg>
      <pc:sldChg chg="modSp new ord">
        <pc:chgData name="Abeysundera, Banuka" userId="S::st20305733@outlook.cardiffmet.ac.uk::2f7dde0e-90e3-419a-94f8-3efce69f659f" providerId="AD" clId="Web-{7D7DA662-A074-5EDD-4B60-FA3EA2013D79}" dt="2025-04-21T08:58:41.735" v="129" actId="20577"/>
        <pc:sldMkLst>
          <pc:docMk/>
          <pc:sldMk cId="179449205" sldId="273"/>
        </pc:sldMkLst>
        <pc:spChg chg="mod">
          <ac:chgData name="Abeysundera, Banuka" userId="S::st20305733@outlook.cardiffmet.ac.uk::2f7dde0e-90e3-419a-94f8-3efce69f659f" providerId="AD" clId="Web-{7D7DA662-A074-5EDD-4B60-FA3EA2013D79}" dt="2025-04-21T08:58:18.703" v="126" actId="20577"/>
          <ac:spMkLst>
            <pc:docMk/>
            <pc:sldMk cId="179449205" sldId="273"/>
            <ac:spMk id="2" creationId="{CEE7A28A-B7CA-AFA9-35A1-822E575D0079}"/>
          </ac:spMkLst>
        </pc:spChg>
        <pc:spChg chg="mod">
          <ac:chgData name="Abeysundera, Banuka" userId="S::st20305733@outlook.cardiffmet.ac.uk::2f7dde0e-90e3-419a-94f8-3efce69f659f" providerId="AD" clId="Web-{7D7DA662-A074-5EDD-4B60-FA3EA2013D79}" dt="2025-04-21T08:58:41.735" v="129" actId="20577"/>
          <ac:spMkLst>
            <pc:docMk/>
            <pc:sldMk cId="179449205" sldId="273"/>
            <ac:spMk id="3" creationId="{3D907F5E-9B16-F322-E427-AD35B9225F81}"/>
          </ac:spMkLst>
        </pc:spChg>
      </pc:sldChg>
      <pc:sldChg chg="new del">
        <pc:chgData name="Abeysundera, Banuka" userId="S::st20305733@outlook.cardiffmet.ac.uk::2f7dde0e-90e3-419a-94f8-3efce69f659f" providerId="AD" clId="Web-{7D7DA662-A074-5EDD-4B60-FA3EA2013D79}" dt="2025-04-21T08:47:42.254" v="108"/>
        <pc:sldMkLst>
          <pc:docMk/>
          <pc:sldMk cId="1736463556" sldId="274"/>
        </pc:sldMkLst>
      </pc:sldChg>
    </pc:docChg>
  </pc:docChgLst>
  <pc:docChgLst>
    <pc:chgData name="Atupolage, Gihan Gokula Bandara" userId="S::st20305721@outlook.cardiffmet.ac.uk::dd074a7d-72ae-4c77-9440-067d70238852" providerId="AD" clId="Web-{FB8157AB-BDF5-B188-7072-F4F0A86785E2}"/>
    <pc:docChg chg="modSld">
      <pc:chgData name="Atupolage, Gihan Gokula Bandara" userId="S::st20305721@outlook.cardiffmet.ac.uk::dd074a7d-72ae-4c77-9440-067d70238852" providerId="AD" clId="Web-{FB8157AB-BDF5-B188-7072-F4F0A86785E2}" dt="2025-04-21T17:10:03.464" v="7"/>
      <pc:docMkLst>
        <pc:docMk/>
      </pc:docMkLst>
      <pc:sldChg chg="modSp">
        <pc:chgData name="Atupolage, Gihan Gokula Bandara" userId="S::st20305721@outlook.cardiffmet.ac.uk::dd074a7d-72ae-4c77-9440-067d70238852" providerId="AD" clId="Web-{FB8157AB-BDF5-B188-7072-F4F0A86785E2}" dt="2025-04-21T17:10:03.464" v="7"/>
        <pc:sldMkLst>
          <pc:docMk/>
          <pc:sldMk cId="3624394703" sldId="261"/>
        </pc:sldMkLst>
        <pc:picChg chg="mod">
          <ac:chgData name="Atupolage, Gihan Gokula Bandara" userId="S::st20305721@outlook.cardiffmet.ac.uk::dd074a7d-72ae-4c77-9440-067d70238852" providerId="AD" clId="Web-{FB8157AB-BDF5-B188-7072-F4F0A86785E2}" dt="2025-04-21T17:10:03.464" v="7"/>
          <ac:picMkLst>
            <pc:docMk/>
            <pc:sldMk cId="3624394703" sldId="261"/>
            <ac:picMk id="4" creationId="{D9DFCAAA-9854-78FB-8397-FB40B4918488}"/>
          </ac:picMkLst>
        </pc:picChg>
      </pc:sldChg>
    </pc:docChg>
  </pc:docChgLst>
  <pc:docChgLst>
    <pc:chgData name="Abeysundera, Banuka" userId="S::st20305733@outlook.cardiffmet.ac.uk::2f7dde0e-90e3-419a-94f8-3efce69f659f" providerId="AD" clId="Web-{96B85CDC-4CA3-E384-121B-45545306ABBB}"/>
    <pc:docChg chg="modSld">
      <pc:chgData name="Abeysundera, Banuka" userId="S::st20305733@outlook.cardiffmet.ac.uk::2f7dde0e-90e3-419a-94f8-3efce69f659f" providerId="AD" clId="Web-{96B85CDC-4CA3-E384-121B-45545306ABBB}" dt="2025-04-21T14:09:55.539" v="0" actId="1076"/>
      <pc:docMkLst>
        <pc:docMk/>
      </pc:docMkLst>
      <pc:sldChg chg="modSp">
        <pc:chgData name="Abeysundera, Banuka" userId="S::st20305733@outlook.cardiffmet.ac.uk::2f7dde0e-90e3-419a-94f8-3efce69f659f" providerId="AD" clId="Web-{96B85CDC-4CA3-E384-121B-45545306ABBB}" dt="2025-04-21T14:09:55.539" v="0" actId="1076"/>
        <pc:sldMkLst>
          <pc:docMk/>
          <pc:sldMk cId="3441776165" sldId="257"/>
        </pc:sldMkLst>
        <pc:picChg chg="mod">
          <ac:chgData name="Abeysundera, Banuka" userId="S::st20305733@outlook.cardiffmet.ac.uk::2f7dde0e-90e3-419a-94f8-3efce69f659f" providerId="AD" clId="Web-{96B85CDC-4CA3-E384-121B-45545306ABBB}" dt="2025-04-21T14:09:55.539" v="0" actId="1076"/>
          <ac:picMkLst>
            <pc:docMk/>
            <pc:sldMk cId="3441776165" sldId="257"/>
            <ac:picMk id="7" creationId="{AC55ADEE-F2C7-EF2C-2604-72ADD4E9B0BC}"/>
          </ac:picMkLst>
        </pc:picChg>
      </pc:sldChg>
    </pc:docChg>
  </pc:docChgLst>
  <pc:docChgLst>
    <pc:chgData name="Abeysundera, Banuka" userId="S::st20305733@outlook.cardiffmet.ac.uk::2f7dde0e-90e3-419a-94f8-3efce69f659f" providerId="AD" clId="Web-{318D073D-D57C-E628-D370-C8FF56C420B3}"/>
    <pc:docChg chg="modSld">
      <pc:chgData name="Abeysundera, Banuka" userId="S::st20305733@outlook.cardiffmet.ac.uk::2f7dde0e-90e3-419a-94f8-3efce69f659f" providerId="AD" clId="Web-{318D073D-D57C-E628-D370-C8FF56C420B3}" dt="2025-04-21T17:08:33.432" v="246" actId="1076"/>
      <pc:docMkLst>
        <pc:docMk/>
      </pc:docMkLst>
      <pc:sldChg chg="modSp">
        <pc:chgData name="Abeysundera, Banuka" userId="S::st20305733@outlook.cardiffmet.ac.uk::2f7dde0e-90e3-419a-94f8-3efce69f659f" providerId="AD" clId="Web-{318D073D-D57C-E628-D370-C8FF56C420B3}" dt="2025-04-21T16:20:19.729" v="90" actId="20577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318D073D-D57C-E628-D370-C8FF56C420B3}" dt="2025-04-21T16:20:19.729" v="90" actId="20577"/>
          <ac:spMkLst>
            <pc:docMk/>
            <pc:sldMk cId="174084148" sldId="256"/>
            <ac:spMk id="8" creationId="{73A528D8-D0A2-AB20-089E-7BC0FD2790ED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6:12:06.693" v="78" actId="1076"/>
          <ac:picMkLst>
            <pc:docMk/>
            <pc:sldMk cId="174084148" sldId="256"/>
            <ac:picMk id="11" creationId="{D482C3B5-0727-D91E-2FB7-24FB4EFD1AED}"/>
          </ac:picMkLst>
        </pc:picChg>
      </pc:sldChg>
      <pc:sldChg chg="modSp">
        <pc:chgData name="Abeysundera, Banuka" userId="S::st20305733@outlook.cardiffmet.ac.uk::2f7dde0e-90e3-419a-94f8-3efce69f659f" providerId="AD" clId="Web-{318D073D-D57C-E628-D370-C8FF56C420B3}" dt="2025-04-21T15:59:37.742" v="39" actId="1076"/>
        <pc:sldMkLst>
          <pc:docMk/>
          <pc:sldMk cId="3441776165" sldId="257"/>
        </pc:sldMkLst>
        <pc:spChg chg="mod">
          <ac:chgData name="Abeysundera, Banuka" userId="S::st20305733@outlook.cardiffmet.ac.uk::2f7dde0e-90e3-419a-94f8-3efce69f659f" providerId="AD" clId="Web-{318D073D-D57C-E628-D370-C8FF56C420B3}" dt="2025-04-21T15:59:33.304" v="36" actId="1076"/>
          <ac:spMkLst>
            <pc:docMk/>
            <pc:sldMk cId="3441776165" sldId="257"/>
            <ac:spMk id="2" creationId="{8462F4FE-D14E-B86F-3CB0-737307FD9E1B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5:59:36.117" v="38" actId="1076"/>
          <ac:picMkLst>
            <pc:docMk/>
            <pc:sldMk cId="3441776165" sldId="257"/>
            <ac:picMk id="5" creationId="{DED6C26B-5E6C-67B9-A0FD-A4C8A84AA6C9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5:59:35.289" v="37" actId="1076"/>
          <ac:picMkLst>
            <pc:docMk/>
            <pc:sldMk cId="3441776165" sldId="257"/>
            <ac:picMk id="7" creationId="{AC55ADEE-F2C7-EF2C-2604-72ADD4E9B0BC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5:59:37.742" v="39" actId="1076"/>
          <ac:picMkLst>
            <pc:docMk/>
            <pc:sldMk cId="3441776165" sldId="257"/>
            <ac:picMk id="9" creationId="{193EF08F-EA79-3A52-162B-D93E8229265A}"/>
          </ac:picMkLst>
        </pc:picChg>
      </pc:sldChg>
      <pc:sldChg chg="addSp delSp modSp">
        <pc:chgData name="Abeysundera, Banuka" userId="S::st20305733@outlook.cardiffmet.ac.uk::2f7dde0e-90e3-419a-94f8-3efce69f659f" providerId="AD" clId="Web-{318D073D-D57C-E628-D370-C8FF56C420B3}" dt="2025-04-21T16:37:31.746" v="122" actId="1076"/>
        <pc:sldMkLst>
          <pc:docMk/>
          <pc:sldMk cId="848217438" sldId="258"/>
        </pc:sldMkLst>
        <pc:spChg chg="mod">
          <ac:chgData name="Abeysundera, Banuka" userId="S::st20305733@outlook.cardiffmet.ac.uk::2f7dde0e-90e3-419a-94f8-3efce69f659f" providerId="AD" clId="Web-{318D073D-D57C-E628-D370-C8FF56C420B3}" dt="2025-04-21T16:16:01.874" v="80"/>
          <ac:spMkLst>
            <pc:docMk/>
            <pc:sldMk cId="848217438" sldId="258"/>
            <ac:spMk id="2" creationId="{68B2E5AA-1E07-47F5-662C-4B56ED40CD1B}"/>
          </ac:spMkLst>
        </pc:spChg>
        <pc:spChg chg="del">
          <ac:chgData name="Abeysundera, Banuka" userId="S::st20305733@outlook.cardiffmet.ac.uk::2f7dde0e-90e3-419a-94f8-3efce69f659f" providerId="AD" clId="Web-{318D073D-D57C-E628-D370-C8FF56C420B3}" dt="2025-04-21T16:16:01.874" v="80"/>
          <ac:spMkLst>
            <pc:docMk/>
            <pc:sldMk cId="848217438" sldId="258"/>
            <ac:spMk id="4" creationId="{37A16C97-D055-98B5-1146-0E4FC11F4384}"/>
          </ac:spMkLst>
        </pc:spChg>
        <pc:spChg chg="add">
          <ac:chgData name="Abeysundera, Banuka" userId="S::st20305733@outlook.cardiffmet.ac.uk::2f7dde0e-90e3-419a-94f8-3efce69f659f" providerId="AD" clId="Web-{318D073D-D57C-E628-D370-C8FF56C420B3}" dt="2025-04-21T16:16:01.874" v="80"/>
          <ac:spMkLst>
            <pc:docMk/>
            <pc:sldMk cId="848217438" sldId="258"/>
            <ac:spMk id="10" creationId="{F4CD17C9-E76A-4599-D372-8D0FDA5ECC11}"/>
          </ac:spMkLst>
        </pc:spChg>
        <pc:spChg chg="add">
          <ac:chgData name="Abeysundera, Banuka" userId="S::st20305733@outlook.cardiffmet.ac.uk::2f7dde0e-90e3-419a-94f8-3efce69f659f" providerId="AD" clId="Web-{318D073D-D57C-E628-D370-C8FF56C420B3}" dt="2025-04-21T16:16:01.874" v="80"/>
          <ac:spMkLst>
            <pc:docMk/>
            <pc:sldMk cId="848217438" sldId="258"/>
            <ac:spMk id="12" creationId="{2AF6D81B-FDAE-2BE3-7EB0-42B060FB1274}"/>
          </ac:spMkLst>
        </pc:spChg>
        <pc:spChg chg="add">
          <ac:chgData name="Abeysundera, Banuka" userId="S::st20305733@outlook.cardiffmet.ac.uk::2f7dde0e-90e3-419a-94f8-3efce69f659f" providerId="AD" clId="Web-{318D073D-D57C-E628-D370-C8FF56C420B3}" dt="2025-04-21T16:16:01.874" v="80"/>
          <ac:spMkLst>
            <pc:docMk/>
            <pc:sldMk cId="848217438" sldId="258"/>
            <ac:spMk id="14" creationId="{3931A982-0376-4995-2045-4A6596A6C4B4}"/>
          </ac:spMkLst>
        </pc:spChg>
        <pc:graphicFrameChg chg="add mod modGraphic">
          <ac:chgData name="Abeysundera, Banuka" userId="S::st20305733@outlook.cardiffmet.ac.uk::2f7dde0e-90e3-419a-94f8-3efce69f659f" providerId="AD" clId="Web-{318D073D-D57C-E628-D370-C8FF56C420B3}" dt="2025-04-21T16:37:31.746" v="122" actId="1076"/>
          <ac:graphicFrameMkLst>
            <pc:docMk/>
            <pc:sldMk cId="848217438" sldId="258"/>
            <ac:graphicFrameMk id="6" creationId="{3AACD892-5C64-6FEF-93A6-350633BA11C9}"/>
          </ac:graphicFrameMkLst>
        </pc:graphicFrameChg>
      </pc:sldChg>
      <pc:sldChg chg="addSp delSp modSp">
        <pc:chgData name="Abeysundera, Banuka" userId="S::st20305733@outlook.cardiffmet.ac.uk::2f7dde0e-90e3-419a-94f8-3efce69f659f" providerId="AD" clId="Web-{318D073D-D57C-E628-D370-C8FF56C420B3}" dt="2025-04-21T16:12:44.414" v="79"/>
        <pc:sldMkLst>
          <pc:docMk/>
          <pc:sldMk cId="3003851382" sldId="259"/>
        </pc:sldMkLst>
        <pc:spChg chg="mod">
          <ac:chgData name="Abeysundera, Banuka" userId="S::st20305733@outlook.cardiffmet.ac.uk::2f7dde0e-90e3-419a-94f8-3efce69f659f" providerId="AD" clId="Web-{318D073D-D57C-E628-D370-C8FF56C420B3}" dt="2025-04-21T15:56:33.781" v="9" actId="1076"/>
          <ac:spMkLst>
            <pc:docMk/>
            <pc:sldMk cId="3003851382" sldId="259"/>
            <ac:spMk id="2" creationId="{5E046FBA-8E90-2E4B-D909-AC6433297FFB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5:57:14.908" v="27" actId="1076"/>
          <ac:spMkLst>
            <pc:docMk/>
            <pc:sldMk cId="3003851382" sldId="259"/>
            <ac:spMk id="3" creationId="{FE0FF9DF-B582-6C14-C300-1CB326EAE2E4}"/>
          </ac:spMkLst>
        </pc:spChg>
        <pc:spChg chg="add mod ord">
          <ac:chgData name="Abeysundera, Banuka" userId="S::st20305733@outlook.cardiffmet.ac.uk::2f7dde0e-90e3-419a-94f8-3efce69f659f" providerId="AD" clId="Web-{318D073D-D57C-E628-D370-C8FF56C420B3}" dt="2025-04-21T16:12:44.414" v="79"/>
          <ac:spMkLst>
            <pc:docMk/>
            <pc:sldMk cId="3003851382" sldId="259"/>
            <ac:spMk id="4" creationId="{FA5FA555-02D1-8625-163F-DDFA07A98796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5:57:21.846" v="30" actId="1076"/>
          <ac:spMkLst>
            <pc:docMk/>
            <pc:sldMk cId="3003851382" sldId="259"/>
            <ac:spMk id="5" creationId="{DC630FF0-E688-36CE-0F02-E89FE33E86B5}"/>
          </ac:spMkLst>
        </pc:spChg>
        <pc:spChg chg="del">
          <ac:chgData name="Abeysundera, Banuka" userId="S::st20305733@outlook.cardiffmet.ac.uk::2f7dde0e-90e3-419a-94f8-3efce69f659f" providerId="AD" clId="Web-{318D073D-D57C-E628-D370-C8FF56C420B3}" dt="2025-04-21T15:56:27.359" v="4"/>
          <ac:spMkLst>
            <pc:docMk/>
            <pc:sldMk cId="3003851382" sldId="259"/>
            <ac:spMk id="6" creationId="{17346ED1-A128-0D9D-8072-73B26EACA952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5:57:14.908" v="25" actId="1076"/>
          <ac:picMkLst>
            <pc:docMk/>
            <pc:sldMk cId="3003851382" sldId="259"/>
            <ac:picMk id="13" creationId="{4E2A1FDA-6646-62AB-2FED-DD8183B7DB33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5:57:14.908" v="24" actId="1076"/>
          <ac:picMkLst>
            <pc:docMk/>
            <pc:sldMk cId="3003851382" sldId="259"/>
            <ac:picMk id="15" creationId="{D1834A4F-0885-7818-6602-C71A548C943F}"/>
          </ac:picMkLst>
        </pc:picChg>
      </pc:sldChg>
      <pc:sldChg chg="addSp delSp modSp">
        <pc:chgData name="Abeysundera, Banuka" userId="S::st20305733@outlook.cardiffmet.ac.uk::2f7dde0e-90e3-419a-94f8-3efce69f659f" providerId="AD" clId="Web-{318D073D-D57C-E628-D370-C8FF56C420B3}" dt="2025-04-21T17:08:33.432" v="246" actId="1076"/>
        <pc:sldMkLst>
          <pc:docMk/>
          <pc:sldMk cId="993821836" sldId="260"/>
        </pc:sldMkLst>
        <pc:spChg chg="mod">
          <ac:chgData name="Abeysundera, Banuka" userId="S::st20305733@outlook.cardiffmet.ac.uk::2f7dde0e-90e3-419a-94f8-3efce69f659f" providerId="AD" clId="Web-{318D073D-D57C-E628-D370-C8FF56C420B3}" dt="2025-04-21T17:07:16.007" v="234" actId="20577"/>
          <ac:spMkLst>
            <pc:docMk/>
            <pc:sldMk cId="993821836" sldId="260"/>
            <ac:spMk id="3" creationId="{F93E7C97-0586-28D0-990E-B035CA9E6D7D}"/>
          </ac:spMkLst>
        </pc:spChg>
        <pc:spChg chg="add">
          <ac:chgData name="Abeysundera, Banuka" userId="S::st20305733@outlook.cardiffmet.ac.uk::2f7dde0e-90e3-419a-94f8-3efce69f659f" providerId="AD" clId="Web-{318D073D-D57C-E628-D370-C8FF56C420B3}" dt="2025-04-21T16:49:07.508" v="154"/>
          <ac:spMkLst>
            <pc:docMk/>
            <pc:sldMk cId="993821836" sldId="260"/>
            <ac:spMk id="5" creationId="{03E11B24-8FD2-42E7-94C4-BC806C68E80D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6:49:17.492" v="156"/>
          <ac:spMkLst>
            <pc:docMk/>
            <pc:sldMk cId="993821836" sldId="260"/>
            <ac:spMk id="6" creationId="{A55867C9-613E-E244-576C-7DF8400DAB62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7:05:38.846" v="214"/>
          <ac:spMkLst>
            <pc:docMk/>
            <pc:sldMk cId="993821836" sldId="260"/>
            <ac:spMk id="8" creationId="{4B4A1B52-75B9-B150-1EC0-87A2B7A8EC5B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5:54.221" v="217" actId="1076"/>
          <ac:spMkLst>
            <pc:docMk/>
            <pc:sldMk cId="993821836" sldId="260"/>
            <ac:spMk id="10" creationId="{F1CD47F6-60A5-1481-9ADE-9D086B9CB2D8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6:09.895" v="220" actId="20577"/>
          <ac:spMkLst>
            <pc:docMk/>
            <pc:sldMk cId="993821836" sldId="260"/>
            <ac:spMk id="11" creationId="{A74F94C3-3575-6AC8-445E-FBC096BEAC25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6:33.864" v="227" actId="1076"/>
          <ac:spMkLst>
            <pc:docMk/>
            <pc:sldMk cId="993821836" sldId="260"/>
            <ac:spMk id="12" creationId="{635E3ECB-4059-10C6-7CC2-993AD4157FBA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6:54.990" v="230" actId="20577"/>
          <ac:spMkLst>
            <pc:docMk/>
            <pc:sldMk cId="993821836" sldId="260"/>
            <ac:spMk id="13" creationId="{20D486E9-72F1-6A81-CBF5-831395473164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7:40.117" v="239" actId="14100"/>
          <ac:spMkLst>
            <pc:docMk/>
            <pc:sldMk cId="993821836" sldId="260"/>
            <ac:spMk id="14" creationId="{078CB3E8-4CA2-7973-896E-EF34D1935E86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8:33.432" v="246" actId="1076"/>
          <ac:spMkLst>
            <pc:docMk/>
            <pc:sldMk cId="993821836" sldId="260"/>
            <ac:spMk id="15" creationId="{5D59840F-4934-E38B-A686-6F5251EEDF5B}"/>
          </ac:spMkLst>
        </pc:spChg>
        <pc:spChg chg="add mod">
          <ac:chgData name="Abeysundera, Banuka" userId="S::st20305733@outlook.cardiffmet.ac.uk::2f7dde0e-90e3-419a-94f8-3efce69f659f" providerId="AD" clId="Web-{318D073D-D57C-E628-D370-C8FF56C420B3}" dt="2025-04-21T17:08:25.369" v="244"/>
          <ac:spMkLst>
            <pc:docMk/>
            <pc:sldMk cId="993821836" sldId="260"/>
            <ac:spMk id="16" creationId="{7EDED129-C471-9074-AE19-DA30D97B5E87}"/>
          </ac:spMkLst>
        </pc:spChg>
        <pc:spChg chg="add">
          <ac:chgData name="Abeysundera, Banuka" userId="S::st20305733@outlook.cardiffmet.ac.uk::2f7dde0e-90e3-419a-94f8-3efce69f659f" providerId="AD" clId="Web-{318D073D-D57C-E628-D370-C8FF56C420B3}" dt="2025-04-21T17:08:25.400" v="245"/>
          <ac:spMkLst>
            <pc:docMk/>
            <pc:sldMk cId="993821836" sldId="260"/>
            <ac:spMk id="17" creationId="{4F77EA6B-CAD1-BF04-536A-2A086E1766E8}"/>
          </ac:spMkLst>
        </pc:spChg>
        <pc:cxnChg chg="add del mod">
          <ac:chgData name="Abeysundera, Banuka" userId="S::st20305733@outlook.cardiffmet.ac.uk::2f7dde0e-90e3-419a-94f8-3efce69f659f" providerId="AD" clId="Web-{318D073D-D57C-E628-D370-C8FF56C420B3}" dt="2025-04-21T17:07:05.647" v="232"/>
          <ac:cxnSpMkLst>
            <pc:docMk/>
            <pc:sldMk cId="993821836" sldId="260"/>
            <ac:cxnSpMk id="4" creationId="{5897F3B4-BC0D-F35C-0657-54C7F5193D30}"/>
          </ac:cxnSpMkLst>
        </pc:cxnChg>
        <pc:cxnChg chg="add mod">
          <ac:chgData name="Abeysundera, Banuka" userId="S::st20305733@outlook.cardiffmet.ac.uk::2f7dde0e-90e3-419a-94f8-3efce69f659f" providerId="AD" clId="Web-{318D073D-D57C-E628-D370-C8FF56C420B3}" dt="2025-04-21T17:05:25.158" v="211" actId="1076"/>
          <ac:cxnSpMkLst>
            <pc:docMk/>
            <pc:sldMk cId="993821836" sldId="260"/>
            <ac:cxnSpMk id="7" creationId="{BDD7F39F-E4B2-B273-7353-71C0680E0EDA}"/>
          </ac:cxnSpMkLst>
        </pc:cxnChg>
      </pc:sldChg>
      <pc:sldChg chg="modSp">
        <pc:chgData name="Abeysundera, Banuka" userId="S::st20305733@outlook.cardiffmet.ac.uk::2f7dde0e-90e3-419a-94f8-3efce69f659f" providerId="AD" clId="Web-{318D073D-D57C-E628-D370-C8FF56C420B3}" dt="2025-04-21T15:58:57.990" v="34" actId="20577"/>
        <pc:sldMkLst>
          <pc:docMk/>
          <pc:sldMk cId="3624394703" sldId="261"/>
        </pc:sldMkLst>
        <pc:spChg chg="mod">
          <ac:chgData name="Abeysundera, Banuka" userId="S::st20305733@outlook.cardiffmet.ac.uk::2f7dde0e-90e3-419a-94f8-3efce69f659f" providerId="AD" clId="Web-{318D073D-D57C-E628-D370-C8FF56C420B3}" dt="2025-04-21T15:58:57.990" v="34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modSp">
        <pc:chgData name="Abeysundera, Banuka" userId="S::st20305733@outlook.cardiffmet.ac.uk::2f7dde0e-90e3-419a-94f8-3efce69f659f" providerId="AD" clId="Web-{318D073D-D57C-E628-D370-C8FF56C420B3}" dt="2025-04-21T17:03:56.326" v="208"/>
        <pc:sldMkLst>
          <pc:docMk/>
          <pc:sldMk cId="552058412" sldId="262"/>
        </pc:sldMkLst>
        <pc:graphicFrameChg chg="mod modGraphic">
          <ac:chgData name="Abeysundera, Banuka" userId="S::st20305733@outlook.cardiffmet.ac.uk::2f7dde0e-90e3-419a-94f8-3efce69f659f" providerId="AD" clId="Web-{318D073D-D57C-E628-D370-C8FF56C420B3}" dt="2025-04-21T17:03:56.326" v="208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modSp">
        <pc:chgData name="Abeysundera, Banuka" userId="S::st20305733@outlook.cardiffmet.ac.uk::2f7dde0e-90e3-419a-94f8-3efce69f659f" providerId="AD" clId="Web-{318D073D-D57C-E628-D370-C8FF56C420B3}" dt="2025-04-21T16:57:40.717" v="182" actId="1076"/>
        <pc:sldMkLst>
          <pc:docMk/>
          <pc:sldMk cId="24734178" sldId="263"/>
        </pc:sldMkLst>
        <pc:spChg chg="mod">
          <ac:chgData name="Abeysundera, Banuka" userId="S::st20305733@outlook.cardiffmet.ac.uk::2f7dde0e-90e3-419a-94f8-3efce69f659f" providerId="AD" clId="Web-{318D073D-D57C-E628-D370-C8FF56C420B3}" dt="2025-04-21T16:57:40.717" v="182" actId="1076"/>
          <ac:spMkLst>
            <pc:docMk/>
            <pc:sldMk cId="24734178" sldId="263"/>
            <ac:spMk id="8" creationId="{E4A0CD59-4A99-2FEA-3C9B-24EFD11F85E7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6:57:28.436" v="181" actId="1076"/>
          <ac:picMkLst>
            <pc:docMk/>
            <pc:sldMk cId="24734178" sldId="263"/>
            <ac:picMk id="5" creationId="{4866FEA7-FED9-3E3F-C2A5-3052259448FC}"/>
          </ac:picMkLst>
        </pc:picChg>
      </pc:sldChg>
      <pc:sldChg chg="addSp delSp modSp">
        <pc:chgData name="Abeysundera, Banuka" userId="S::st20305733@outlook.cardiffmet.ac.uk::2f7dde0e-90e3-419a-94f8-3efce69f659f" providerId="AD" clId="Web-{318D073D-D57C-E628-D370-C8FF56C420B3}" dt="2025-04-21T16:26:18.853" v="103"/>
        <pc:sldMkLst>
          <pc:docMk/>
          <pc:sldMk cId="1774649861" sldId="267"/>
        </pc:sldMkLst>
        <pc:spChg chg="mod">
          <ac:chgData name="Abeysundera, Banuka" userId="S::st20305733@outlook.cardiffmet.ac.uk::2f7dde0e-90e3-419a-94f8-3efce69f659f" providerId="AD" clId="Web-{318D073D-D57C-E628-D370-C8FF56C420B3}" dt="2025-04-21T16:26:18.853" v="103"/>
          <ac:spMkLst>
            <pc:docMk/>
            <pc:sldMk cId="1774649861" sldId="267"/>
            <ac:spMk id="2" creationId="{54A33968-660D-E451-B42D-4FBE0AA1B1E0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6:26:18.853" v="103"/>
          <ac:spMkLst>
            <pc:docMk/>
            <pc:sldMk cId="1774649861" sldId="267"/>
            <ac:spMk id="4" creationId="{3CC9A395-0CE6-5ECB-5442-F8C206FFEFB5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6:26:18.853" v="103"/>
          <ac:spMkLst>
            <pc:docMk/>
            <pc:sldMk cId="1774649861" sldId="267"/>
            <ac:spMk id="10" creationId="{41867911-EFBD-F5C6-1BA6-578A78280F66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6:26:18.853" v="103"/>
          <ac:spMkLst>
            <pc:docMk/>
            <pc:sldMk cId="1774649861" sldId="267"/>
            <ac:spMk id="12" creationId="{D86BF26C-F7E0-5F63-BBDC-BCCF23635B1E}"/>
          </ac:spMkLst>
        </pc:spChg>
        <pc:spChg chg="add del">
          <ac:chgData name="Abeysundera, Banuka" userId="S::st20305733@outlook.cardiffmet.ac.uk::2f7dde0e-90e3-419a-94f8-3efce69f659f" providerId="AD" clId="Web-{318D073D-D57C-E628-D370-C8FF56C420B3}" dt="2025-04-21T16:26:18.853" v="103"/>
          <ac:spMkLst>
            <pc:docMk/>
            <pc:sldMk cId="1774649861" sldId="267"/>
            <ac:spMk id="14" creationId="{2FAD262A-1788-0CE5-68F0-F1D2F7FF3207}"/>
          </ac:spMkLst>
        </pc:spChg>
        <pc:graphicFrameChg chg="add del">
          <ac:chgData name="Abeysundera, Banuka" userId="S::st20305733@outlook.cardiffmet.ac.uk::2f7dde0e-90e3-419a-94f8-3efce69f659f" providerId="AD" clId="Web-{318D073D-D57C-E628-D370-C8FF56C420B3}" dt="2025-04-21T16:26:18.853" v="103"/>
          <ac:graphicFrameMkLst>
            <pc:docMk/>
            <pc:sldMk cId="1774649861" sldId="267"/>
            <ac:graphicFrameMk id="6" creationId="{A172D1AF-1331-83AF-FA8E-EFBECA113B21}"/>
          </ac:graphicFrameMkLst>
        </pc:graphicFrameChg>
      </pc:sldChg>
      <pc:sldChg chg="modSp">
        <pc:chgData name="Abeysundera, Banuka" userId="S::st20305733@outlook.cardiffmet.ac.uk::2f7dde0e-90e3-419a-94f8-3efce69f659f" providerId="AD" clId="Web-{318D073D-D57C-E628-D370-C8FF56C420B3}" dt="2025-04-21T16:54:18.475" v="164" actId="14100"/>
        <pc:sldMkLst>
          <pc:docMk/>
          <pc:sldMk cId="115884664" sldId="268"/>
        </pc:sldMkLst>
        <pc:spChg chg="mod">
          <ac:chgData name="Abeysundera, Banuka" userId="S::st20305733@outlook.cardiffmet.ac.uk::2f7dde0e-90e3-419a-94f8-3efce69f659f" providerId="AD" clId="Web-{318D073D-D57C-E628-D370-C8FF56C420B3}" dt="2025-04-21T16:40:16.299" v="143" actId="1076"/>
          <ac:spMkLst>
            <pc:docMk/>
            <pc:sldMk cId="115884664" sldId="268"/>
            <ac:spMk id="2" creationId="{BD9F4C1E-4B6E-6B94-FE3C-B5F588FF1ECB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39:17.937" v="130" actId="1076"/>
          <ac:spMkLst>
            <pc:docMk/>
            <pc:sldMk cId="115884664" sldId="268"/>
            <ac:spMk id="14" creationId="{1A59CF8C-7865-9A57-FD13-48E5D1F2279C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31:22.919" v="118" actId="1076"/>
          <ac:spMkLst>
            <pc:docMk/>
            <pc:sldMk cId="115884664" sldId="268"/>
            <ac:spMk id="17" creationId="{32B0ADEB-0D8A-6D53-D9FB-E898B4CCBBA4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39:59.392" v="140" actId="1076"/>
          <ac:spMkLst>
            <pc:docMk/>
            <pc:sldMk cId="115884664" sldId="268"/>
            <ac:spMk id="20" creationId="{04C56A0F-035E-F05D-EFEE-49BEE8792697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54:12.131" v="163" actId="1076"/>
          <ac:spMkLst>
            <pc:docMk/>
            <pc:sldMk cId="115884664" sldId="268"/>
            <ac:spMk id="24" creationId="{B1882FF9-3C9D-C757-AA0D-CE4644C8F26B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40:30.190" v="146" actId="1076"/>
          <ac:spMkLst>
            <pc:docMk/>
            <pc:sldMk cId="115884664" sldId="268"/>
            <ac:spMk id="26" creationId="{F2CDE296-F159-14CD-128F-9DB60136F46D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6:39:55.314" v="139" actId="1076"/>
          <ac:picMkLst>
            <pc:docMk/>
            <pc:sldMk cId="115884664" sldId="268"/>
            <ac:picMk id="5" creationId="{A6849FD1-EC3B-32AA-881A-A35918011FEB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6:40:49.894" v="148" actId="1076"/>
          <ac:picMkLst>
            <pc:docMk/>
            <pc:sldMk cId="115884664" sldId="268"/>
            <ac:picMk id="7" creationId="{A1893532-7873-3140-8314-04B8D031FD74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6:54:18.475" v="164" actId="14100"/>
          <ac:picMkLst>
            <pc:docMk/>
            <pc:sldMk cId="115884664" sldId="268"/>
            <ac:picMk id="9" creationId="{6FB5C914-DADB-7B49-FFBB-D38A53ABF568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6:39:41.438" v="136"/>
          <ac:picMkLst>
            <pc:docMk/>
            <pc:sldMk cId="115884664" sldId="268"/>
            <ac:picMk id="11" creationId="{2B3AA3DE-A7A1-1571-A0ED-5AE18EB8C20D}"/>
          </ac:picMkLst>
        </pc:picChg>
        <pc:picChg chg="mod">
          <ac:chgData name="Abeysundera, Banuka" userId="S::st20305733@outlook.cardiffmet.ac.uk::2f7dde0e-90e3-419a-94f8-3efce69f659f" providerId="AD" clId="Web-{318D073D-D57C-E628-D370-C8FF56C420B3}" dt="2025-04-21T16:40:03.267" v="141" actId="1076"/>
          <ac:picMkLst>
            <pc:docMk/>
            <pc:sldMk cId="115884664" sldId="268"/>
            <ac:picMk id="13" creationId="{3617388F-5265-3651-74CC-833B1F0A8A2B}"/>
          </ac:picMkLst>
        </pc:picChg>
      </pc:sldChg>
      <pc:sldChg chg="addSp delSp modSp mod modClrScheme chgLayout">
        <pc:chgData name="Abeysundera, Banuka" userId="S::st20305733@outlook.cardiffmet.ac.uk::2f7dde0e-90e3-419a-94f8-3efce69f659f" providerId="AD" clId="Web-{318D073D-D57C-E628-D370-C8FF56C420B3}" dt="2025-04-21T16:55:36.494" v="180" actId="20577"/>
        <pc:sldMkLst>
          <pc:docMk/>
          <pc:sldMk cId="1496226545" sldId="269"/>
        </pc:sldMkLst>
        <pc:spChg chg="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2" creationId="{7EA1E188-384B-9BC2-03D8-2A0D3C91A5E8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4" creationId="{56BFC8E4-2A0C-2433-8257-316E8F1F2E9A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55:36.494" v="180" actId="20577"/>
          <ac:spMkLst>
            <pc:docMk/>
            <pc:sldMk cId="1496226545" sldId="269"/>
            <ac:spMk id="5" creationId="{5C3BAA9A-FDFE-22D1-A9BF-FA0F2A93D255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15.257" v="83"/>
          <ac:spMkLst>
            <pc:docMk/>
            <pc:sldMk cId="1496226545" sldId="269"/>
            <ac:spMk id="10" creationId="{5AC1ADF2-1456-6CC0-5DC8-DA36869AE742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15.257" v="83"/>
          <ac:spMkLst>
            <pc:docMk/>
            <pc:sldMk cId="1496226545" sldId="269"/>
            <ac:spMk id="12" creationId="{0041F39F-8A9D-F8A2-A193-AB557938101D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15.257" v="83"/>
          <ac:spMkLst>
            <pc:docMk/>
            <pc:sldMk cId="1496226545" sldId="269"/>
            <ac:spMk id="14" creationId="{7814395A-6139-B44A-32EA-011C23054C12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15.257" v="83"/>
          <ac:spMkLst>
            <pc:docMk/>
            <pc:sldMk cId="1496226545" sldId="269"/>
            <ac:spMk id="16" creationId="{911821C0-26BE-A31A-BC52-A47E9E0D3C3D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44.633" v="85"/>
          <ac:spMkLst>
            <pc:docMk/>
            <pc:sldMk cId="1496226545" sldId="269"/>
            <ac:spMk id="18" creationId="{8BBF35E4-C949-FCC1-710F-F9BCB67D9168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44.633" v="85"/>
          <ac:spMkLst>
            <pc:docMk/>
            <pc:sldMk cId="1496226545" sldId="269"/>
            <ac:spMk id="19" creationId="{B9165CF0-73D2-94AA-C888-2FA898CC6F9F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44.633" v="85"/>
          <ac:spMkLst>
            <pc:docMk/>
            <pc:sldMk cId="1496226545" sldId="269"/>
            <ac:spMk id="20" creationId="{FD26EC88-85C0-5A7C-94C1-6BFF593271E8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44.633" v="85"/>
          <ac:spMkLst>
            <pc:docMk/>
            <pc:sldMk cId="1496226545" sldId="269"/>
            <ac:spMk id="21" creationId="{390B8839-6EC0-17F3-E536-14C2A6D40879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23" creationId="{814F8483-6713-FDE6-C271-63BA1ACE9097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24" creationId="{65A09E47-F5BF-78D2-ECE1-9D68B44B13B6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25" creationId="{7A8821EA-B8A0-B1FE-09E9-9F52A8490C08}"/>
          </ac:spMkLst>
        </pc:spChg>
        <pc:spChg chg="add del mod">
          <ac:chgData name="Abeysundera, Banuka" userId="S::st20305733@outlook.cardiffmet.ac.uk::2f7dde0e-90e3-419a-94f8-3efce69f659f" providerId="AD" clId="Web-{318D073D-D57C-E628-D370-C8FF56C420B3}" dt="2025-04-21T16:19:54.774" v="87"/>
          <ac:spMkLst>
            <pc:docMk/>
            <pc:sldMk cId="1496226545" sldId="269"/>
            <ac:spMk id="26" creationId="{363C63F0-4685-B361-EEA4-025A82FC8D41}"/>
          </ac:spMkLst>
        </pc:spChg>
        <pc:picChg chg="mod ord">
          <ac:chgData name="Abeysundera, Banuka" userId="S::st20305733@outlook.cardiffmet.ac.uk::2f7dde0e-90e3-419a-94f8-3efce69f659f" providerId="AD" clId="Web-{318D073D-D57C-E628-D370-C8FF56C420B3}" dt="2025-04-21T16:54:41.132" v="167"/>
          <ac:picMkLst>
            <pc:docMk/>
            <pc:sldMk cId="1496226545" sldId="269"/>
            <ac:picMk id="3" creationId="{11B0F176-35B9-67BA-111F-28B96A0F3BED}"/>
          </ac:picMkLst>
        </pc:picChg>
      </pc:sldChg>
      <pc:sldChg chg="addSp modSp">
        <pc:chgData name="Abeysundera, Banuka" userId="S::st20305733@outlook.cardiffmet.ac.uk::2f7dde0e-90e3-419a-94f8-3efce69f659f" providerId="AD" clId="Web-{318D073D-D57C-E628-D370-C8FF56C420B3}" dt="2025-04-21T16:09:45.031" v="77" actId="1076"/>
        <pc:sldMkLst>
          <pc:docMk/>
          <pc:sldMk cId="2179104759" sldId="272"/>
        </pc:sldMkLst>
        <pc:spChg chg="mod">
          <ac:chgData name="Abeysundera, Banuka" userId="S::st20305733@outlook.cardiffmet.ac.uk::2f7dde0e-90e3-419a-94f8-3efce69f659f" providerId="AD" clId="Web-{318D073D-D57C-E628-D370-C8FF56C420B3}" dt="2025-04-21T16:09:33.172" v="76" actId="1076"/>
          <ac:spMkLst>
            <pc:docMk/>
            <pc:sldMk cId="2179104759" sldId="272"/>
            <ac:spMk id="2" creationId="{A818F723-EBA1-F891-5C3D-7C7A4E36A9C7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04:21.331" v="53" actId="20577"/>
          <ac:spMkLst>
            <pc:docMk/>
            <pc:sldMk cId="2179104759" sldId="272"/>
            <ac:spMk id="14" creationId="{337495B6-06EE-D4BD-102D-696491E780D2}"/>
          </ac:spMkLst>
        </pc:spChg>
        <pc:spChg chg="mod">
          <ac:chgData name="Abeysundera, Banuka" userId="S::st20305733@outlook.cardiffmet.ac.uk::2f7dde0e-90e3-419a-94f8-3efce69f659f" providerId="AD" clId="Web-{318D073D-D57C-E628-D370-C8FF56C420B3}" dt="2025-04-21T16:09:45.031" v="77" actId="1076"/>
          <ac:spMkLst>
            <pc:docMk/>
            <pc:sldMk cId="2179104759" sldId="272"/>
            <ac:spMk id="15" creationId="{4B653434-7E23-472F-8AFF-D8AA8763CACA}"/>
          </ac:spMkLst>
        </pc:spChg>
        <pc:picChg chg="mod">
          <ac:chgData name="Abeysundera, Banuka" userId="S::st20305733@outlook.cardiffmet.ac.uk::2f7dde0e-90e3-419a-94f8-3efce69f659f" providerId="AD" clId="Web-{318D073D-D57C-E628-D370-C8FF56C420B3}" dt="2025-04-21T16:09:26.734" v="75" actId="1076"/>
          <ac:picMkLst>
            <pc:docMk/>
            <pc:sldMk cId="2179104759" sldId="272"/>
            <ac:picMk id="10" creationId="{4FC91C15-C713-0F60-9DEC-DD6AF31C6AAA}"/>
          </ac:picMkLst>
        </pc:picChg>
        <pc:cxnChg chg="add mod">
          <ac:chgData name="Abeysundera, Banuka" userId="S::st20305733@outlook.cardiffmet.ac.uk::2f7dde0e-90e3-419a-94f8-3efce69f659f" providerId="AD" clId="Web-{318D073D-D57C-E628-D370-C8FF56C420B3}" dt="2025-04-21T16:06:13.757" v="61"/>
          <ac:cxnSpMkLst>
            <pc:docMk/>
            <pc:sldMk cId="2179104759" sldId="272"/>
            <ac:cxnSpMk id="3" creationId="{0ABA5AB4-220E-006F-FDC5-13A0C11754B5}"/>
          </ac:cxnSpMkLst>
        </pc:cxnChg>
        <pc:cxnChg chg="add mod">
          <ac:chgData name="Abeysundera, Banuka" userId="S::st20305733@outlook.cardiffmet.ac.uk::2f7dde0e-90e3-419a-94f8-3efce69f659f" providerId="AD" clId="Web-{318D073D-D57C-E628-D370-C8FF56C420B3}" dt="2025-04-21T16:06:41.540" v="62"/>
          <ac:cxnSpMkLst>
            <pc:docMk/>
            <pc:sldMk cId="2179104759" sldId="272"/>
            <ac:cxnSpMk id="4" creationId="{9809D5AA-BE35-38AD-B299-E2A98BAD9872}"/>
          </ac:cxnSpMkLst>
        </pc:cxnChg>
      </pc:sldChg>
      <pc:sldChg chg="modSp">
        <pc:chgData name="Abeysundera, Banuka" userId="S::st20305733@outlook.cardiffmet.ac.uk::2f7dde0e-90e3-419a-94f8-3efce69f659f" providerId="AD" clId="Web-{318D073D-D57C-E628-D370-C8FF56C420B3}" dt="2025-04-21T16:03:03.578" v="50" actId="20577"/>
        <pc:sldMkLst>
          <pc:docMk/>
          <pc:sldMk cId="179449205" sldId="273"/>
        </pc:sldMkLst>
        <pc:spChg chg="mod">
          <ac:chgData name="Abeysundera, Banuka" userId="S::st20305733@outlook.cardiffmet.ac.uk::2f7dde0e-90e3-419a-94f8-3efce69f659f" providerId="AD" clId="Web-{318D073D-D57C-E628-D370-C8FF56C420B3}" dt="2025-04-21T16:03:03.578" v="50" actId="20577"/>
          <ac:spMkLst>
            <pc:docMk/>
            <pc:sldMk cId="179449205" sldId="273"/>
            <ac:spMk id="3" creationId="{3D907F5E-9B16-F322-E427-AD35B9225F81}"/>
          </ac:spMkLst>
        </pc:spChg>
      </pc:sldChg>
    </pc:docChg>
  </pc:docChgLst>
  <pc:docChgLst>
    <pc:chgData name="Atupolage, Gihan Gokula Bandara" userId="S::st20305721@outlook.cardiffmet.ac.uk::dd074a7d-72ae-4c77-9440-067d70238852" providerId="AD" clId="Web-{A1F82989-C438-6EE2-AFD3-6C4666C2EF49}"/>
    <pc:docChg chg="modSld">
      <pc:chgData name="Atupolage, Gihan Gokula Bandara" userId="S::st20305721@outlook.cardiffmet.ac.uk::dd074a7d-72ae-4c77-9440-067d70238852" providerId="AD" clId="Web-{A1F82989-C438-6EE2-AFD3-6C4666C2EF49}" dt="2025-04-21T18:03:52.507" v="77"/>
      <pc:docMkLst>
        <pc:docMk/>
      </pc:docMkLst>
      <pc:sldChg chg="addSp delSp modSp">
        <pc:chgData name="Atupolage, Gihan Gokula Bandara" userId="S::st20305721@outlook.cardiffmet.ac.uk::dd074a7d-72ae-4c77-9440-067d70238852" providerId="AD" clId="Web-{A1F82989-C438-6EE2-AFD3-6C4666C2EF49}" dt="2025-04-21T17:30:54.812" v="32"/>
        <pc:sldMkLst>
          <pc:docMk/>
          <pc:sldMk cId="3624394703" sldId="261"/>
        </pc:sldMkLst>
        <pc:picChg chg="del">
          <ac:chgData name="Atupolage, Gihan Gokula Bandara" userId="S::st20305721@outlook.cardiffmet.ac.uk::dd074a7d-72ae-4c77-9440-067d70238852" providerId="AD" clId="Web-{A1F82989-C438-6EE2-AFD3-6C4666C2EF49}" dt="2025-04-21T17:13:13.821" v="0"/>
          <ac:picMkLst>
            <pc:docMk/>
            <pc:sldMk cId="3624394703" sldId="261"/>
            <ac:picMk id="4" creationId="{D9DFCAAA-9854-78FB-8397-FB40B4918488}"/>
          </ac:picMkLst>
        </pc:picChg>
        <pc:picChg chg="add mod ord">
          <ac:chgData name="Atupolage, Gihan Gokula Bandara" userId="S::st20305721@outlook.cardiffmet.ac.uk::dd074a7d-72ae-4c77-9440-067d70238852" providerId="AD" clId="Web-{A1F82989-C438-6EE2-AFD3-6C4666C2EF49}" dt="2025-04-21T17:30:54.812" v="32"/>
          <ac:picMkLst>
            <pc:docMk/>
            <pc:sldMk cId="3624394703" sldId="261"/>
            <ac:picMk id="5" creationId="{9880DEB9-8932-2717-CA36-8E9F5F647B87}"/>
          </ac:picMkLst>
        </pc:picChg>
      </pc:sldChg>
      <pc:sldChg chg="addSp delSp modSp">
        <pc:chgData name="Atupolage, Gihan Gokula Bandara" userId="S::st20305721@outlook.cardiffmet.ac.uk::dd074a7d-72ae-4c77-9440-067d70238852" providerId="AD" clId="Web-{A1F82989-C438-6EE2-AFD3-6C4666C2EF49}" dt="2025-04-21T18:00:18.921" v="67"/>
        <pc:sldMkLst>
          <pc:docMk/>
          <pc:sldMk cId="552058412" sldId="262"/>
        </pc:sldMkLst>
        <pc:picChg chg="add del mod ord">
          <ac:chgData name="Atupolage, Gihan Gokula Bandara" userId="S::st20305721@outlook.cardiffmet.ac.uk::dd074a7d-72ae-4c77-9440-067d70238852" providerId="AD" clId="Web-{A1F82989-C438-6EE2-AFD3-6C4666C2EF49}" dt="2025-04-21T17:38:44.658" v="46"/>
          <ac:picMkLst>
            <pc:docMk/>
            <pc:sldMk cId="552058412" sldId="262"/>
            <ac:picMk id="3" creationId="{87876E7D-1C28-21B9-EE54-540AAFC55868}"/>
          </ac:picMkLst>
        </pc:picChg>
        <pc:picChg chg="add del mod ord">
          <ac:chgData name="Atupolage, Gihan Gokula Bandara" userId="S::st20305721@outlook.cardiffmet.ac.uk::dd074a7d-72ae-4c77-9440-067d70238852" providerId="AD" clId="Web-{A1F82989-C438-6EE2-AFD3-6C4666C2EF49}" dt="2025-04-21T17:40:01.989" v="54"/>
          <ac:picMkLst>
            <pc:docMk/>
            <pc:sldMk cId="552058412" sldId="262"/>
            <ac:picMk id="4" creationId="{50FED38E-95F1-13D1-3DD7-B1FE57F8D3AC}"/>
          </ac:picMkLst>
        </pc:picChg>
        <pc:picChg chg="add mod ord">
          <ac:chgData name="Atupolage, Gihan Gokula Bandara" userId="S::st20305721@outlook.cardiffmet.ac.uk::dd074a7d-72ae-4c77-9440-067d70238852" providerId="AD" clId="Web-{A1F82989-C438-6EE2-AFD3-6C4666C2EF49}" dt="2025-04-21T18:00:18.921" v="67"/>
          <ac:picMkLst>
            <pc:docMk/>
            <pc:sldMk cId="552058412" sldId="262"/>
            <ac:picMk id="6" creationId="{99BE5066-F5D0-7640-B790-8A8B3194B995}"/>
          </ac:picMkLst>
        </pc:picChg>
      </pc:sldChg>
      <pc:sldChg chg="addSp delSp modSp mod modClrScheme chgLayout">
        <pc:chgData name="Atupolage, Gihan Gokula Bandara" userId="S::st20305721@outlook.cardiffmet.ac.uk::dd074a7d-72ae-4c77-9440-067d70238852" providerId="AD" clId="Web-{A1F82989-C438-6EE2-AFD3-6C4666C2EF49}" dt="2025-04-21T17:20:26.540" v="9"/>
        <pc:sldMkLst>
          <pc:docMk/>
          <pc:sldMk cId="1117350048" sldId="266"/>
        </pc:sldMkLst>
        <pc:spChg chg="mod">
          <ac:chgData name="Atupolage, Gihan Gokula Bandara" userId="S::st20305721@outlook.cardiffmet.ac.uk::dd074a7d-72ae-4c77-9440-067d70238852" providerId="AD" clId="Web-{A1F82989-C438-6EE2-AFD3-6C4666C2EF49}" dt="2025-04-21T17:20:26.540" v="9"/>
          <ac:spMkLst>
            <pc:docMk/>
            <pc:sldMk cId="1117350048" sldId="266"/>
            <ac:spMk id="2" creationId="{54CB5DDB-B0BA-ECC7-9378-34672042933B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20:26.540" v="9"/>
          <ac:spMkLst>
            <pc:docMk/>
            <pc:sldMk cId="1117350048" sldId="266"/>
            <ac:spMk id="3" creationId="{4A4EC899-3E9E-5E8E-B763-57E91BBD18D3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8.258" v="8"/>
          <ac:spMkLst>
            <pc:docMk/>
            <pc:sldMk cId="1117350048" sldId="266"/>
            <ac:spMk id="6" creationId="{C14407D5-5396-EF9E-AE60-336ADEF865D0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8.258" v="8"/>
          <ac:spMkLst>
            <pc:docMk/>
            <pc:sldMk cId="1117350048" sldId="266"/>
            <ac:spMk id="7" creationId="{E2804E3B-5C99-1546-FBFE-A49C6EF13E7E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8.258" v="8"/>
          <ac:spMkLst>
            <pc:docMk/>
            <pc:sldMk cId="1117350048" sldId="266"/>
            <ac:spMk id="8" creationId="{9AF028DC-16A3-F682-D633-63426273C5E9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17:47.190" v="3"/>
          <ac:spMkLst>
            <pc:docMk/>
            <pc:sldMk cId="1117350048" sldId="266"/>
            <ac:spMk id="9" creationId="{E068D37E-CD16-5566-7268-06D450A6D622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26.540" v="9"/>
          <ac:spMkLst>
            <pc:docMk/>
            <pc:sldMk cId="1117350048" sldId="266"/>
            <ac:spMk id="10" creationId="{15D7A9CC-8424-58FB-0AD1-032A1D304808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17:47.190" v="3"/>
          <ac:spMkLst>
            <pc:docMk/>
            <pc:sldMk cId="1117350048" sldId="266"/>
            <ac:spMk id="11" creationId="{1DC76A18-B32A-17DB-BC69-3EA7ABC0A5F1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26.540" v="9"/>
          <ac:spMkLst>
            <pc:docMk/>
            <pc:sldMk cId="1117350048" sldId="266"/>
            <ac:spMk id="12" creationId="{D7077298-F0C8-1929-A09B-5DC535DDE521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17:47.190" v="3"/>
          <ac:spMkLst>
            <pc:docMk/>
            <pc:sldMk cId="1117350048" sldId="266"/>
            <ac:spMk id="13" creationId="{5EAF135F-F6E8-EA6D-258B-86DCF4DF7530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26.540" v="9"/>
          <ac:spMkLst>
            <pc:docMk/>
            <pc:sldMk cId="1117350048" sldId="266"/>
            <ac:spMk id="14" creationId="{901D08C2-022B-641D-9375-F5AECF5A2718}"/>
          </ac:spMkLst>
        </pc:spChg>
        <pc:graphicFrameChg chg="add del">
          <ac:chgData name="Atupolage, Gihan Gokula Bandara" userId="S::st20305721@outlook.cardiffmet.ac.uk::dd074a7d-72ae-4c77-9440-067d70238852" providerId="AD" clId="Web-{A1F82989-C438-6EE2-AFD3-6C4666C2EF49}" dt="2025-04-21T17:20:18.258" v="8"/>
          <ac:graphicFrameMkLst>
            <pc:docMk/>
            <pc:sldMk cId="1117350048" sldId="266"/>
            <ac:graphicFrameMk id="5" creationId="{E4C03808-A369-3978-0F81-377C9EA4B311}"/>
          </ac:graphicFrameMkLst>
        </pc:graphicFrameChg>
        <pc:graphicFrameChg chg="add">
          <ac:chgData name="Atupolage, Gihan Gokula Bandara" userId="S::st20305721@outlook.cardiffmet.ac.uk::dd074a7d-72ae-4c77-9440-067d70238852" providerId="AD" clId="Web-{A1F82989-C438-6EE2-AFD3-6C4666C2EF49}" dt="2025-04-21T17:20:26.540" v="9"/>
          <ac:graphicFrameMkLst>
            <pc:docMk/>
            <pc:sldMk cId="1117350048" sldId="266"/>
            <ac:graphicFrameMk id="15" creationId="{46843F34-FDFD-B216-31ED-EAEEBAF3C3F9}"/>
          </ac:graphicFrameMkLst>
        </pc:graphicFrameChg>
        <pc:picChg chg="add del mod">
          <ac:chgData name="Atupolage, Gihan Gokula Bandara" userId="S::st20305721@outlook.cardiffmet.ac.uk::dd074a7d-72ae-4c77-9440-067d70238852" providerId="AD" clId="Web-{A1F82989-C438-6EE2-AFD3-6C4666C2EF49}" dt="2025-04-21T17:17:47.924" v="4"/>
          <ac:picMkLst>
            <pc:docMk/>
            <pc:sldMk cId="1117350048" sldId="266"/>
            <ac:picMk id="4" creationId="{737ED42F-ED0D-6FCC-0BDB-7DA711309EA1}"/>
          </ac:picMkLst>
        </pc:picChg>
      </pc:sldChg>
      <pc:sldChg chg="addSp delSp modSp">
        <pc:chgData name="Atupolage, Gihan Gokula Bandara" userId="S::st20305721@outlook.cardiffmet.ac.uk::dd074a7d-72ae-4c77-9440-067d70238852" providerId="AD" clId="Web-{A1F82989-C438-6EE2-AFD3-6C4666C2EF49}" dt="2025-04-21T17:20:35.025" v="10"/>
        <pc:sldMkLst>
          <pc:docMk/>
          <pc:sldMk cId="1774649861" sldId="267"/>
        </pc:sldMkLst>
        <pc:spChg chg="mod">
          <ac:chgData name="Atupolage, Gihan Gokula Bandara" userId="S::st20305721@outlook.cardiffmet.ac.uk::dd074a7d-72ae-4c77-9440-067d70238852" providerId="AD" clId="Web-{A1F82989-C438-6EE2-AFD3-6C4666C2EF49}" dt="2025-04-21T17:20:35.025" v="10"/>
          <ac:spMkLst>
            <pc:docMk/>
            <pc:sldMk cId="1774649861" sldId="267"/>
            <ac:spMk id="2" creationId="{54A33968-660D-E451-B42D-4FBE0AA1B1E0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35.025" v="10"/>
          <ac:spMkLst>
            <pc:docMk/>
            <pc:sldMk cId="1774649861" sldId="267"/>
            <ac:spMk id="4" creationId="{3CC9A395-0CE6-5ECB-5442-F8C206FFEFB5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7.540" v="7"/>
          <ac:spMkLst>
            <pc:docMk/>
            <pc:sldMk cId="1774649861" sldId="267"/>
            <ac:spMk id="7" creationId="{6FED26AD-E7A8-E434-BB93-27A57838675E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7.540" v="7"/>
          <ac:spMkLst>
            <pc:docMk/>
            <pc:sldMk cId="1774649861" sldId="267"/>
            <ac:spMk id="8" creationId="{5E42D4E7-9F49-2B9A-BCFF-B1BFA4910085}"/>
          </ac:spMkLst>
        </pc:spChg>
        <pc:spChg chg="add del">
          <ac:chgData name="Atupolage, Gihan Gokula Bandara" userId="S::st20305721@outlook.cardiffmet.ac.uk::dd074a7d-72ae-4c77-9440-067d70238852" providerId="AD" clId="Web-{A1F82989-C438-6EE2-AFD3-6C4666C2EF49}" dt="2025-04-21T17:20:17.540" v="7"/>
          <ac:spMkLst>
            <pc:docMk/>
            <pc:sldMk cId="1774649861" sldId="267"/>
            <ac:spMk id="9" creationId="{3D6507E9-C328-EA43-CF1B-884482F92D99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35.025" v="10"/>
          <ac:spMkLst>
            <pc:docMk/>
            <pc:sldMk cId="1774649861" sldId="267"/>
            <ac:spMk id="13" creationId="{CB69F640-35C8-C717-68ED-135FC3795DC9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35.025" v="10"/>
          <ac:spMkLst>
            <pc:docMk/>
            <pc:sldMk cId="1774649861" sldId="267"/>
            <ac:spMk id="15" creationId="{777525D4-A0EF-935C-8D1F-ABE189EDB88A}"/>
          </ac:spMkLst>
        </pc:spChg>
        <pc:spChg chg="add">
          <ac:chgData name="Atupolage, Gihan Gokula Bandara" userId="S::st20305721@outlook.cardiffmet.ac.uk::dd074a7d-72ae-4c77-9440-067d70238852" providerId="AD" clId="Web-{A1F82989-C438-6EE2-AFD3-6C4666C2EF49}" dt="2025-04-21T17:20:35.025" v="10"/>
          <ac:spMkLst>
            <pc:docMk/>
            <pc:sldMk cId="1774649861" sldId="267"/>
            <ac:spMk id="16" creationId="{C89E749D-FB2B-3DCB-1F25-CA7AB25DB1A8}"/>
          </ac:spMkLst>
        </pc:spChg>
        <pc:graphicFrameChg chg="add del">
          <ac:chgData name="Atupolage, Gihan Gokula Bandara" userId="S::st20305721@outlook.cardiffmet.ac.uk::dd074a7d-72ae-4c77-9440-067d70238852" providerId="AD" clId="Web-{A1F82989-C438-6EE2-AFD3-6C4666C2EF49}" dt="2025-04-21T17:20:17.540" v="7"/>
          <ac:graphicFrameMkLst>
            <pc:docMk/>
            <pc:sldMk cId="1774649861" sldId="267"/>
            <ac:graphicFrameMk id="11" creationId="{A51EC70F-9141-101E-ABC7-317CC1425F28}"/>
          </ac:graphicFrameMkLst>
        </pc:graphicFrameChg>
        <pc:graphicFrameChg chg="add">
          <ac:chgData name="Atupolage, Gihan Gokula Bandara" userId="S::st20305721@outlook.cardiffmet.ac.uk::dd074a7d-72ae-4c77-9440-067d70238852" providerId="AD" clId="Web-{A1F82989-C438-6EE2-AFD3-6C4666C2EF49}" dt="2025-04-21T17:20:35.025" v="10"/>
          <ac:graphicFrameMkLst>
            <pc:docMk/>
            <pc:sldMk cId="1774649861" sldId="267"/>
            <ac:graphicFrameMk id="17" creationId="{2281770E-C999-A22D-C7F0-001CC1036E09}"/>
          </ac:graphicFrameMkLst>
        </pc:graphicFrameChg>
      </pc:sldChg>
      <pc:sldChg chg="addSp modSp">
        <pc:chgData name="Atupolage, Gihan Gokula Bandara" userId="S::st20305721@outlook.cardiffmet.ac.uk::dd074a7d-72ae-4c77-9440-067d70238852" providerId="AD" clId="Web-{A1F82989-C438-6EE2-AFD3-6C4666C2EF49}" dt="2025-04-21T18:03:52.507" v="77"/>
        <pc:sldMkLst>
          <pc:docMk/>
          <pc:sldMk cId="2179104759" sldId="272"/>
        </pc:sldMkLst>
        <pc:picChg chg="add mod ord">
          <ac:chgData name="Atupolage, Gihan Gokula Bandara" userId="S::st20305721@outlook.cardiffmet.ac.uk::dd074a7d-72ae-4c77-9440-067d70238852" providerId="AD" clId="Web-{A1F82989-C438-6EE2-AFD3-6C4666C2EF49}" dt="2025-04-21T18:03:52.507" v="77"/>
          <ac:picMkLst>
            <pc:docMk/>
            <pc:sldMk cId="2179104759" sldId="272"/>
            <ac:picMk id="7" creationId="{381780E9-E8FB-C364-A661-9F02991D33B4}"/>
          </ac:picMkLst>
        </pc:picChg>
      </pc:sldChg>
      <pc:sldChg chg="addSp delSp modSp mod modClrScheme chgLayout">
        <pc:chgData name="Atupolage, Gihan Gokula Bandara" userId="S::st20305721@outlook.cardiffmet.ac.uk::dd074a7d-72ae-4c77-9440-067d70238852" providerId="AD" clId="Web-{A1F82989-C438-6EE2-AFD3-6C4666C2EF49}" dt="2025-04-21T17:25:37.566" v="16" actId="1076"/>
        <pc:sldMkLst>
          <pc:docMk/>
          <pc:sldMk cId="179449205" sldId="273"/>
        </pc:sldMkLst>
        <pc:spChg chg="mod">
          <ac:chgData name="Atupolage, Gihan Gokula Bandara" userId="S::st20305721@outlook.cardiffmet.ac.uk::dd074a7d-72ae-4c77-9440-067d70238852" providerId="AD" clId="Web-{A1F82989-C438-6EE2-AFD3-6C4666C2EF49}" dt="2025-04-21T17:25:12.159" v="13"/>
          <ac:spMkLst>
            <pc:docMk/>
            <pc:sldMk cId="179449205" sldId="273"/>
            <ac:spMk id="2" creationId="{CEE7A28A-B7CA-AFA9-35A1-822E575D0079}"/>
          </ac:spMkLst>
        </pc:spChg>
        <pc:spChg chg="mod">
          <ac:chgData name="Atupolage, Gihan Gokula Bandara" userId="S::st20305721@outlook.cardiffmet.ac.uk::dd074a7d-72ae-4c77-9440-067d70238852" providerId="AD" clId="Web-{A1F82989-C438-6EE2-AFD3-6C4666C2EF49}" dt="2025-04-21T17:25:12.159" v="13"/>
          <ac:spMkLst>
            <pc:docMk/>
            <pc:sldMk cId="179449205" sldId="273"/>
            <ac:spMk id="3" creationId="{3D907F5E-9B16-F322-E427-AD35B9225F81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25:12.159" v="13"/>
          <ac:spMkLst>
            <pc:docMk/>
            <pc:sldMk cId="179449205" sldId="273"/>
            <ac:spMk id="6" creationId="{6207B816-7928-5508-3348-CF9372FE0DC6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25:12.159" v="13"/>
          <ac:spMkLst>
            <pc:docMk/>
            <pc:sldMk cId="179449205" sldId="273"/>
            <ac:spMk id="7" creationId="{39E2EC59-1F45-0A28-E0E4-34EFE71FA602}"/>
          </ac:spMkLst>
        </pc:spChg>
        <pc:spChg chg="add del mod">
          <ac:chgData name="Atupolage, Gihan Gokula Bandara" userId="S::st20305721@outlook.cardiffmet.ac.uk::dd074a7d-72ae-4c77-9440-067d70238852" providerId="AD" clId="Web-{A1F82989-C438-6EE2-AFD3-6C4666C2EF49}" dt="2025-04-21T17:25:12.159" v="13"/>
          <ac:spMkLst>
            <pc:docMk/>
            <pc:sldMk cId="179449205" sldId="273"/>
            <ac:spMk id="8" creationId="{7CFCC62B-E288-F160-956C-C74F49C23804}"/>
          </ac:spMkLst>
        </pc:spChg>
        <pc:picChg chg="add mod">
          <ac:chgData name="Atupolage, Gihan Gokula Bandara" userId="S::st20305721@outlook.cardiffmet.ac.uk::dd074a7d-72ae-4c77-9440-067d70238852" providerId="AD" clId="Web-{A1F82989-C438-6EE2-AFD3-6C4666C2EF49}" dt="2025-04-21T17:25:37.566" v="16" actId="1076"/>
          <ac:picMkLst>
            <pc:docMk/>
            <pc:sldMk cId="179449205" sldId="273"/>
            <ac:picMk id="4" creationId="{84DD28EC-5C87-0FAD-2306-ED9FD88760BF}"/>
          </ac:picMkLst>
        </pc:picChg>
      </pc:sldChg>
    </pc:docChg>
  </pc:docChgLst>
  <pc:docChgLst>
    <pc:chgData name="Atupolage, Gihan Gokula Bandara" userId="S::st20305721@outlook.cardiffmet.ac.uk::dd074a7d-72ae-4c77-9440-067d70238852" providerId="AD" clId="Web-{9631C7E0-1057-B6F7-4ED4-EC801FE84503}"/>
    <pc:docChg chg="modSld">
      <pc:chgData name="Atupolage, Gihan Gokula Bandara" userId="S::st20305721@outlook.cardiffmet.ac.uk::dd074a7d-72ae-4c77-9440-067d70238852" providerId="AD" clId="Web-{9631C7E0-1057-B6F7-4ED4-EC801FE84503}" dt="2025-04-21T17:04:37.707" v="21"/>
      <pc:docMkLst>
        <pc:docMk/>
      </pc:docMkLst>
      <pc:sldChg chg="addSp delSp modSp mod modClrScheme chgLayout">
        <pc:chgData name="Atupolage, Gihan Gokula Bandara" userId="S::st20305721@outlook.cardiffmet.ac.uk::dd074a7d-72ae-4c77-9440-067d70238852" providerId="AD" clId="Web-{9631C7E0-1057-B6F7-4ED4-EC801FE84503}" dt="2025-04-21T17:02:51.906" v="20"/>
        <pc:sldMkLst>
          <pc:docMk/>
          <pc:sldMk cId="174084148" sldId="256"/>
        </pc:sldMkLst>
        <pc:sp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2" creationId="{7DB602EA-9510-BE03-1373-25DC1793B77C}"/>
          </ac:spMkLst>
        </pc:spChg>
        <pc:sp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8" creationId="{73A528D8-D0A2-AB20-089E-7BC0FD2790ED}"/>
          </ac:spMkLst>
        </pc:spChg>
        <pc:sp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56" creationId="{ABAEE1CC-EBB2-B4D1-9C3E-F0725F82056E}"/>
          </ac:spMkLst>
        </pc:spChg>
        <pc:sp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57" creationId="{B1999BF9-63DD-393E-9E61-69D22A621257}"/>
          </ac:spMkLst>
        </pc:spChg>
        <pc:sp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58" creationId="{F4489021-C01B-DC5E-FA3F-C88157A15E41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63" creationId="{638D9280-EA74-158F-11E8-F0A357F238FF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7:02:51.906" v="20"/>
          <ac:spMkLst>
            <pc:docMk/>
            <pc:sldMk cId="174084148" sldId="256"/>
            <ac:spMk id="65" creationId="{F48A7BA7-1948-9156-1C97-A6BA55792056}"/>
          </ac:spMkLst>
        </pc:spChg>
        <pc:picChg chg="mod">
          <ac:chgData name="Atupolage, Gihan Gokula Bandara" userId="S::st20305721@outlook.cardiffmet.ac.uk::dd074a7d-72ae-4c77-9440-067d70238852" providerId="AD" clId="Web-{9631C7E0-1057-B6F7-4ED4-EC801FE84503}" dt="2025-04-21T17:02:51.906" v="20"/>
          <ac:picMkLst>
            <pc:docMk/>
            <pc:sldMk cId="174084148" sldId="256"/>
            <ac:picMk id="25" creationId="{581D0945-F45E-74D6-C0FF-B3174747D4D1}"/>
          </ac:picMkLst>
        </pc:picChg>
      </pc:sldChg>
      <pc:sldChg chg="addSp delSp modSp mod modClrScheme chgLayout">
        <pc:chgData name="Atupolage, Gihan Gokula Bandara" userId="S::st20305721@outlook.cardiffmet.ac.uk::dd074a7d-72ae-4c77-9440-067d70238852" providerId="AD" clId="Web-{9631C7E0-1057-B6F7-4ED4-EC801FE84503}" dt="2025-04-21T17:00:58.340" v="18"/>
        <pc:sldMkLst>
          <pc:docMk/>
          <pc:sldMk cId="3441776165" sldId="257"/>
        </pc:sldMkLst>
        <pc:spChg chg="mod">
          <ac:chgData name="Atupolage, Gihan Gokula Bandara" userId="S::st20305721@outlook.cardiffmet.ac.uk::dd074a7d-72ae-4c77-9440-067d70238852" providerId="AD" clId="Web-{9631C7E0-1057-B6F7-4ED4-EC801FE84503}" dt="2025-04-21T17:00:58.340" v="18"/>
          <ac:spMkLst>
            <pc:docMk/>
            <pc:sldMk cId="3441776165" sldId="257"/>
            <ac:spMk id="2" creationId="{8462F4FE-D14E-B86F-3CB0-737307FD9E1B}"/>
          </ac:spMkLst>
        </pc:spChg>
        <pc:spChg chg="mod">
          <ac:chgData name="Atupolage, Gihan Gokula Bandara" userId="S::st20305721@outlook.cardiffmet.ac.uk::dd074a7d-72ae-4c77-9440-067d70238852" providerId="AD" clId="Web-{9631C7E0-1057-B6F7-4ED4-EC801FE84503}" dt="2025-04-21T17:00:58.340" v="18"/>
          <ac:spMkLst>
            <pc:docMk/>
            <pc:sldMk cId="3441776165" sldId="257"/>
            <ac:spMk id="3" creationId="{B8845285-3906-AFC1-CEDF-5A4363923E57}"/>
          </ac:spMkLst>
        </pc:spChg>
        <pc:spChg chg="add mod">
          <ac:chgData name="Atupolage, Gihan Gokula Bandara" userId="S::st20305721@outlook.cardiffmet.ac.uk::dd074a7d-72ae-4c77-9440-067d70238852" providerId="AD" clId="Web-{9631C7E0-1057-B6F7-4ED4-EC801FE84503}" dt="2025-04-21T17:00:58.340" v="18"/>
          <ac:spMkLst>
            <pc:docMk/>
            <pc:sldMk cId="3441776165" sldId="257"/>
            <ac:spMk id="11" creationId="{E3D8A6B3-273F-E383-330F-74D1EA765663}"/>
          </ac:spMkLst>
        </pc:spChg>
        <pc:spChg chg="add mod">
          <ac:chgData name="Atupolage, Gihan Gokula Bandara" userId="S::st20305721@outlook.cardiffmet.ac.uk::dd074a7d-72ae-4c77-9440-067d70238852" providerId="AD" clId="Web-{9631C7E0-1057-B6F7-4ED4-EC801FE84503}" dt="2025-04-21T17:00:58.340" v="18"/>
          <ac:spMkLst>
            <pc:docMk/>
            <pc:sldMk cId="3441776165" sldId="257"/>
            <ac:spMk id="13" creationId="{92325C49-54BE-4A1B-7430-AAA89BEF50C5}"/>
          </ac:spMkLst>
        </pc:spChg>
        <pc:spChg chg="add mod">
          <ac:chgData name="Atupolage, Gihan Gokula Bandara" userId="S::st20305721@outlook.cardiffmet.ac.uk::dd074a7d-72ae-4c77-9440-067d70238852" providerId="AD" clId="Web-{9631C7E0-1057-B6F7-4ED4-EC801FE84503}" dt="2025-04-21T17:00:58.340" v="18"/>
          <ac:spMkLst>
            <pc:docMk/>
            <pc:sldMk cId="3441776165" sldId="257"/>
            <ac:spMk id="15" creationId="{83D36141-A908-CF02-67D8-0FCB946CECD2}"/>
          </ac:spMkLst>
        </pc:spChg>
        <pc:picChg chg="add del mod">
          <ac:chgData name="Atupolage, Gihan Gokula Bandara" userId="S::st20305721@outlook.cardiffmet.ac.uk::dd074a7d-72ae-4c77-9440-067d70238852" providerId="AD" clId="Web-{9631C7E0-1057-B6F7-4ED4-EC801FE84503}" dt="2025-04-21T16:59:59.603" v="14"/>
          <ac:picMkLst>
            <pc:docMk/>
            <pc:sldMk cId="3441776165" sldId="257"/>
            <ac:picMk id="4" creationId="{B8930BA0-2944-DC60-32F2-4BB915D104B5}"/>
          </ac:picMkLst>
        </pc:picChg>
        <pc:picChg chg="del">
          <ac:chgData name="Atupolage, Gihan Gokula Bandara" userId="S::st20305721@outlook.cardiffmet.ac.uk::dd074a7d-72ae-4c77-9440-067d70238852" providerId="AD" clId="Web-{9631C7E0-1057-B6F7-4ED4-EC801FE84503}" dt="2025-04-21T16:59:53.431" v="12"/>
          <ac:picMkLst>
            <pc:docMk/>
            <pc:sldMk cId="3441776165" sldId="257"/>
            <ac:picMk id="5" creationId="{DED6C26B-5E6C-67B9-A0FD-A4C8A84AA6C9}"/>
          </ac:picMkLst>
        </pc:picChg>
        <pc:picChg chg="add mod">
          <ac:chgData name="Atupolage, Gihan Gokula Bandara" userId="S::st20305721@outlook.cardiffmet.ac.uk::dd074a7d-72ae-4c77-9440-067d70238852" providerId="AD" clId="Web-{9631C7E0-1057-B6F7-4ED4-EC801FE84503}" dt="2025-04-21T17:00:58.340" v="18"/>
          <ac:picMkLst>
            <pc:docMk/>
            <pc:sldMk cId="3441776165" sldId="257"/>
            <ac:picMk id="6" creationId="{2FBC1FB4-C44A-A5F6-C62B-6C192A0AD179}"/>
          </ac:picMkLst>
        </pc:picChg>
        <pc:picChg chg="del">
          <ac:chgData name="Atupolage, Gihan Gokula Bandara" userId="S::st20305721@outlook.cardiffmet.ac.uk::dd074a7d-72ae-4c77-9440-067d70238852" providerId="AD" clId="Web-{9631C7E0-1057-B6F7-4ED4-EC801FE84503}" dt="2025-04-21T16:59:54.962" v="13"/>
          <ac:picMkLst>
            <pc:docMk/>
            <pc:sldMk cId="3441776165" sldId="257"/>
            <ac:picMk id="7" creationId="{AC55ADEE-F2C7-EF2C-2604-72ADD4E9B0BC}"/>
          </ac:picMkLst>
        </pc:picChg>
        <pc:picChg chg="del">
          <ac:chgData name="Atupolage, Gihan Gokula Bandara" userId="S::st20305721@outlook.cardiffmet.ac.uk::dd074a7d-72ae-4c77-9440-067d70238852" providerId="AD" clId="Web-{9631C7E0-1057-B6F7-4ED4-EC801FE84503}" dt="2025-04-21T16:59:51.947" v="11"/>
          <ac:picMkLst>
            <pc:docMk/>
            <pc:sldMk cId="3441776165" sldId="257"/>
            <ac:picMk id="9" creationId="{193EF08F-EA79-3A52-162B-D93E8229265A}"/>
          </ac:picMkLst>
        </pc:picChg>
      </pc:sldChg>
      <pc:sldChg chg="addSp modSp">
        <pc:chgData name="Atupolage, Gihan Gokula Bandara" userId="S::st20305721@outlook.cardiffmet.ac.uk::dd074a7d-72ae-4c77-9440-067d70238852" providerId="AD" clId="Web-{9631C7E0-1057-B6F7-4ED4-EC801FE84503}" dt="2025-04-21T17:04:37.707" v="21"/>
        <pc:sldMkLst>
          <pc:docMk/>
          <pc:sldMk cId="3624394703" sldId="261"/>
        </pc:sldMkLst>
        <pc:picChg chg="add mod">
          <ac:chgData name="Atupolage, Gihan Gokula Bandara" userId="S::st20305721@outlook.cardiffmet.ac.uk::dd074a7d-72ae-4c77-9440-067d70238852" providerId="AD" clId="Web-{9631C7E0-1057-B6F7-4ED4-EC801FE84503}" dt="2025-04-21T17:04:37.707" v="21"/>
          <ac:picMkLst>
            <pc:docMk/>
            <pc:sldMk cId="3624394703" sldId="261"/>
            <ac:picMk id="4" creationId="{D9DFCAAA-9854-78FB-8397-FB40B4918488}"/>
          </ac:picMkLst>
        </pc:picChg>
      </pc:sldChg>
      <pc:sldChg chg="addSp delSp modSp mod modClrScheme chgLayout">
        <pc:chgData name="Atupolage, Gihan Gokula Bandara" userId="S::st20305721@outlook.cardiffmet.ac.uk::dd074a7d-72ae-4c77-9440-067d70238852" providerId="AD" clId="Web-{9631C7E0-1057-B6F7-4ED4-EC801FE84503}" dt="2025-04-21T16:57:10.675" v="9"/>
        <pc:sldMkLst>
          <pc:docMk/>
          <pc:sldMk cId="179449205" sldId="273"/>
        </pc:sldMkLst>
        <pc:spChg chg="mod">
          <ac:chgData name="Atupolage, Gihan Gokula Bandara" userId="S::st20305721@outlook.cardiffmet.ac.uk::dd074a7d-72ae-4c77-9440-067d70238852" providerId="AD" clId="Web-{9631C7E0-1057-B6F7-4ED4-EC801FE84503}" dt="2025-04-21T16:57:09.863" v="8"/>
          <ac:spMkLst>
            <pc:docMk/>
            <pc:sldMk cId="179449205" sldId="273"/>
            <ac:spMk id="2" creationId="{CEE7A28A-B7CA-AFA9-35A1-822E575D0079}"/>
          </ac:spMkLst>
        </pc:spChg>
        <pc:spChg chg="mod ord">
          <ac:chgData name="Atupolage, Gihan Gokula Bandara" userId="S::st20305721@outlook.cardiffmet.ac.uk::dd074a7d-72ae-4c77-9440-067d70238852" providerId="AD" clId="Web-{9631C7E0-1057-B6F7-4ED4-EC801FE84503}" dt="2025-04-21T16:57:09.863" v="8"/>
          <ac:spMkLst>
            <pc:docMk/>
            <pc:sldMk cId="179449205" sldId="273"/>
            <ac:spMk id="3" creationId="{3D907F5E-9B16-F322-E427-AD35B9225F81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3.643" v="2"/>
          <ac:spMkLst>
            <pc:docMk/>
            <pc:sldMk cId="179449205" sldId="273"/>
            <ac:spMk id="9" creationId="{E92F56F8-CCEF-B3DE-A351-3C69288A165D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3.643" v="2"/>
          <ac:spMkLst>
            <pc:docMk/>
            <pc:sldMk cId="179449205" sldId="273"/>
            <ac:spMk id="11" creationId="{B8D3D18A-C464-A428-C547-E493F4A033F0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3.643" v="2"/>
          <ac:spMkLst>
            <pc:docMk/>
            <pc:sldMk cId="179449205" sldId="273"/>
            <ac:spMk id="13" creationId="{3DC1877A-BE34-BF9B-38C4-2493BB4B9AC6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7.346" v="4"/>
          <ac:spMkLst>
            <pc:docMk/>
            <pc:sldMk cId="179449205" sldId="273"/>
            <ac:spMk id="15" creationId="{89B419B8-E8CF-D2F0-5A93-55F43F88A074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7.346" v="4"/>
          <ac:spMkLst>
            <pc:docMk/>
            <pc:sldMk cId="179449205" sldId="273"/>
            <ac:spMk id="16" creationId="{21EE830F-EDC3-C3C4-F3D9-82AFF4E7A5E1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6:57.346" v="4"/>
          <ac:spMkLst>
            <pc:docMk/>
            <pc:sldMk cId="179449205" sldId="273"/>
            <ac:spMk id="17" creationId="{BE6BA4BA-9167-0B26-E27D-A8FA8376E86E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0.206" v="6"/>
          <ac:spMkLst>
            <pc:docMk/>
            <pc:sldMk cId="179449205" sldId="273"/>
            <ac:spMk id="19" creationId="{CCB5BCA1-436C-F560-B260-97B0B598E22A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0.206" v="6"/>
          <ac:spMkLst>
            <pc:docMk/>
            <pc:sldMk cId="179449205" sldId="273"/>
            <ac:spMk id="20" creationId="{102DFD99-BCE9-893F-C609-515F3AA765C9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0.206" v="6"/>
          <ac:spMkLst>
            <pc:docMk/>
            <pc:sldMk cId="179449205" sldId="273"/>
            <ac:spMk id="21" creationId="{91E158D7-5996-C159-73D0-65B30255814D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9.863" v="8"/>
          <ac:spMkLst>
            <pc:docMk/>
            <pc:sldMk cId="179449205" sldId="273"/>
            <ac:spMk id="23" creationId="{CB7DE884-4C1B-6D55-68E4-348663D14926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9.863" v="8"/>
          <ac:spMkLst>
            <pc:docMk/>
            <pc:sldMk cId="179449205" sldId="273"/>
            <ac:spMk id="24" creationId="{F6A3B835-DC04-4226-F966-3FCD994303EB}"/>
          </ac:spMkLst>
        </pc:spChg>
        <pc:spChg chg="add del mod">
          <ac:chgData name="Atupolage, Gihan Gokula Bandara" userId="S::st20305721@outlook.cardiffmet.ac.uk::dd074a7d-72ae-4c77-9440-067d70238852" providerId="AD" clId="Web-{9631C7E0-1057-B6F7-4ED4-EC801FE84503}" dt="2025-04-21T16:57:09.863" v="8"/>
          <ac:spMkLst>
            <pc:docMk/>
            <pc:sldMk cId="179449205" sldId="273"/>
            <ac:spMk id="25" creationId="{284F6DBC-74AE-53F2-D967-3726B4CAC058}"/>
          </ac:spMkLst>
        </pc:spChg>
        <pc:picChg chg="add del mod">
          <ac:chgData name="Atupolage, Gihan Gokula Bandara" userId="S::st20305721@outlook.cardiffmet.ac.uk::dd074a7d-72ae-4c77-9440-067d70238852" providerId="AD" clId="Web-{9631C7E0-1057-B6F7-4ED4-EC801FE84503}" dt="2025-04-21T16:57:10.675" v="9"/>
          <ac:picMkLst>
            <pc:docMk/>
            <pc:sldMk cId="179449205" sldId="273"/>
            <ac:picMk id="4" creationId="{7F8277A2-EBF3-6288-8114-23815CD15664}"/>
          </ac:picMkLst>
        </pc:picChg>
      </pc:sldChg>
    </pc:docChg>
  </pc:docChgLst>
  <pc:docChgLst>
    <pc:chgData name="Abeysundera, Banuka" userId="S::st20305733@outlook.cardiffmet.ac.uk::2f7dde0e-90e3-419a-94f8-3efce69f659f" providerId="AD" clId="Web-{CBF6F884-1575-428C-74BE-1F256DF7BDDF}"/>
    <pc:docChg chg="modSld">
      <pc:chgData name="Abeysundera, Banuka" userId="S::st20305733@outlook.cardiffmet.ac.uk::2f7dde0e-90e3-419a-94f8-3efce69f659f" providerId="AD" clId="Web-{CBF6F884-1575-428C-74BE-1F256DF7BDDF}" dt="2025-04-20T15:41:10.549" v="40" actId="20577"/>
      <pc:docMkLst>
        <pc:docMk/>
      </pc:docMkLst>
      <pc:sldChg chg="modSp">
        <pc:chgData name="Abeysundera, Banuka" userId="S::st20305733@outlook.cardiffmet.ac.uk::2f7dde0e-90e3-419a-94f8-3efce69f659f" providerId="AD" clId="Web-{CBF6F884-1575-428C-74BE-1F256DF7BDDF}" dt="2025-04-20T15:41:10.549" v="40" actId="20577"/>
        <pc:sldMkLst>
          <pc:docMk/>
          <pc:sldMk cId="993821836" sldId="260"/>
        </pc:sldMkLst>
        <pc:spChg chg="mod">
          <ac:chgData name="Abeysundera, Banuka" userId="S::st20305733@outlook.cardiffmet.ac.uk::2f7dde0e-90e3-419a-94f8-3efce69f659f" providerId="AD" clId="Web-{CBF6F884-1575-428C-74BE-1F256DF7BDDF}" dt="2025-04-20T15:41:10.549" v="40" actId="20577"/>
          <ac:spMkLst>
            <pc:docMk/>
            <pc:sldMk cId="993821836" sldId="260"/>
            <ac:spMk id="3" creationId="{F93E7C97-0586-28D0-990E-B035CA9E6D7D}"/>
          </ac:spMkLst>
        </pc:spChg>
      </pc:sldChg>
    </pc:docChg>
  </pc:docChgLst>
  <pc:docChgLst>
    <pc:chgData name="Abeysundera, Banuka" userId="S::st20305733@outlook.cardiffmet.ac.uk::2f7dde0e-90e3-419a-94f8-3efce69f659f" providerId="AD" clId="Web-{DA75ECF2-ECA8-81FA-8923-5902A2F4465D}"/>
    <pc:docChg chg="modSld">
      <pc:chgData name="Abeysundera, Banuka" userId="S::st20305733@outlook.cardiffmet.ac.uk::2f7dde0e-90e3-419a-94f8-3efce69f659f" providerId="AD" clId="Web-{DA75ECF2-ECA8-81FA-8923-5902A2F4465D}" dt="2025-04-21T12:38:19.093" v="148" actId="1076"/>
      <pc:docMkLst>
        <pc:docMk/>
      </pc:docMkLst>
      <pc:sldChg chg="modSp">
        <pc:chgData name="Abeysundera, Banuka" userId="S::st20305733@outlook.cardiffmet.ac.uk::2f7dde0e-90e3-419a-94f8-3efce69f659f" providerId="AD" clId="Web-{DA75ECF2-ECA8-81FA-8923-5902A2F4465D}" dt="2025-04-21T12:06:44.970" v="41" actId="20577"/>
        <pc:sldMkLst>
          <pc:docMk/>
          <pc:sldMk cId="3003851382" sldId="259"/>
        </pc:sldMkLst>
        <pc:spChg chg="mod">
          <ac:chgData name="Abeysundera, Banuka" userId="S::st20305733@outlook.cardiffmet.ac.uk::2f7dde0e-90e3-419a-94f8-3efce69f659f" providerId="AD" clId="Web-{DA75ECF2-ECA8-81FA-8923-5902A2F4465D}" dt="2025-04-21T12:02:40.241" v="7" actId="20577"/>
          <ac:spMkLst>
            <pc:docMk/>
            <pc:sldMk cId="3003851382" sldId="259"/>
            <ac:spMk id="2" creationId="{5E046FBA-8E90-2E4B-D909-AC6433297FFB}"/>
          </ac:spMkLst>
        </pc:spChg>
        <pc:spChg chg="mod">
          <ac:chgData name="Abeysundera, Banuka" userId="S::st20305733@outlook.cardiffmet.ac.uk::2f7dde0e-90e3-419a-94f8-3efce69f659f" providerId="AD" clId="Web-{DA75ECF2-ECA8-81FA-8923-5902A2F4465D}" dt="2025-04-21T12:06:44.970" v="41" actId="20577"/>
          <ac:spMkLst>
            <pc:docMk/>
            <pc:sldMk cId="3003851382" sldId="259"/>
            <ac:spMk id="3" creationId="{FE0FF9DF-B582-6C14-C300-1CB326EAE2E4}"/>
          </ac:spMkLst>
        </pc:spChg>
      </pc:sldChg>
      <pc:sldChg chg="modSp">
        <pc:chgData name="Abeysundera, Banuka" userId="S::st20305733@outlook.cardiffmet.ac.uk::2f7dde0e-90e3-419a-94f8-3efce69f659f" providerId="AD" clId="Web-{DA75ECF2-ECA8-81FA-8923-5902A2F4465D}" dt="2025-04-21T12:38:19.093" v="148" actId="1076"/>
        <pc:sldMkLst>
          <pc:docMk/>
          <pc:sldMk cId="24734178" sldId="263"/>
        </pc:sldMkLst>
        <pc:spChg chg="mod">
          <ac:chgData name="Abeysundera, Banuka" userId="S::st20305733@outlook.cardiffmet.ac.uk::2f7dde0e-90e3-419a-94f8-3efce69f659f" providerId="AD" clId="Web-{DA75ECF2-ECA8-81FA-8923-5902A2F4465D}" dt="2025-04-21T12:35:30.290" v="144" actId="20577"/>
          <ac:spMkLst>
            <pc:docMk/>
            <pc:sldMk cId="24734178" sldId="263"/>
            <ac:spMk id="2" creationId="{75876C5F-B98D-DC8A-4B00-D746A7277A10}"/>
          </ac:spMkLst>
        </pc:spChg>
        <pc:picChg chg="mod">
          <ac:chgData name="Abeysundera, Banuka" userId="S::st20305733@outlook.cardiffmet.ac.uk::2f7dde0e-90e3-419a-94f8-3efce69f659f" providerId="AD" clId="Web-{DA75ECF2-ECA8-81FA-8923-5902A2F4465D}" dt="2025-04-21T12:38:19.093" v="148" actId="1076"/>
          <ac:picMkLst>
            <pc:docMk/>
            <pc:sldMk cId="24734178" sldId="263"/>
            <ac:picMk id="5" creationId="{4866FEA7-FED9-3E3F-C2A5-3052259448FC}"/>
          </ac:picMkLst>
        </pc:picChg>
      </pc:sldChg>
      <pc:sldChg chg="modSp">
        <pc:chgData name="Abeysundera, Banuka" userId="S::st20305733@outlook.cardiffmet.ac.uk::2f7dde0e-90e3-419a-94f8-3efce69f659f" providerId="AD" clId="Web-{DA75ECF2-ECA8-81FA-8923-5902A2F4465D}" dt="2025-04-21T12:26:54.675" v="118" actId="1076"/>
        <pc:sldMkLst>
          <pc:docMk/>
          <pc:sldMk cId="1117350048" sldId="266"/>
        </pc:sldMkLst>
        <pc:spChg chg="mod">
          <ac:chgData name="Abeysundera, Banuka" userId="S::st20305733@outlook.cardiffmet.ac.uk::2f7dde0e-90e3-419a-94f8-3efce69f659f" providerId="AD" clId="Web-{DA75ECF2-ECA8-81FA-8923-5902A2F4465D}" dt="2025-04-21T12:26:33.580" v="115" actId="20577"/>
          <ac:spMkLst>
            <pc:docMk/>
            <pc:sldMk cId="1117350048" sldId="266"/>
            <ac:spMk id="2" creationId="{54CB5DDB-B0BA-ECC7-9378-34672042933B}"/>
          </ac:spMkLst>
        </pc:spChg>
        <pc:spChg chg="mod">
          <ac:chgData name="Abeysundera, Banuka" userId="S::st20305733@outlook.cardiffmet.ac.uk::2f7dde0e-90e3-419a-94f8-3efce69f659f" providerId="AD" clId="Web-{DA75ECF2-ECA8-81FA-8923-5902A2F4465D}" dt="2025-04-21T12:26:54.675" v="118" actId="1076"/>
          <ac:spMkLst>
            <pc:docMk/>
            <pc:sldMk cId="1117350048" sldId="266"/>
            <ac:spMk id="3" creationId="{4A4EC899-3E9E-5E8E-B763-57E91BBD18D3}"/>
          </ac:spMkLst>
        </pc:spChg>
      </pc:sldChg>
      <pc:sldChg chg="modSp">
        <pc:chgData name="Abeysundera, Banuka" userId="S::st20305733@outlook.cardiffmet.ac.uk::2f7dde0e-90e3-419a-94f8-3efce69f659f" providerId="AD" clId="Web-{DA75ECF2-ECA8-81FA-8923-5902A2F4465D}" dt="2025-04-21T12:33:17.003" v="142" actId="1076"/>
        <pc:sldMkLst>
          <pc:docMk/>
          <pc:sldMk cId="115884664" sldId="268"/>
        </pc:sldMkLst>
        <pc:spChg chg="mod">
          <ac:chgData name="Abeysundera, Banuka" userId="S::st20305733@outlook.cardiffmet.ac.uk::2f7dde0e-90e3-419a-94f8-3efce69f659f" providerId="AD" clId="Web-{DA75ECF2-ECA8-81FA-8923-5902A2F4465D}" dt="2025-04-21T12:33:12.815" v="141" actId="20577"/>
          <ac:spMkLst>
            <pc:docMk/>
            <pc:sldMk cId="115884664" sldId="268"/>
            <ac:spMk id="2" creationId="{BD9F4C1E-4B6E-6B94-FE3C-B5F588FF1ECB}"/>
          </ac:spMkLst>
        </pc:spChg>
        <pc:spChg chg="mod">
          <ac:chgData name="Abeysundera, Banuka" userId="S::st20305733@outlook.cardiffmet.ac.uk::2f7dde0e-90e3-419a-94f8-3efce69f659f" providerId="AD" clId="Web-{DA75ECF2-ECA8-81FA-8923-5902A2F4465D}" dt="2025-04-21T12:33:17.003" v="142" actId="1076"/>
          <ac:spMkLst>
            <pc:docMk/>
            <pc:sldMk cId="115884664" sldId="268"/>
            <ac:spMk id="3" creationId="{F231AE48-89F4-8AFD-5D64-6DFF244950AE}"/>
          </ac:spMkLst>
        </pc:spChg>
      </pc:sldChg>
      <pc:sldChg chg="modSp">
        <pc:chgData name="Abeysundera, Banuka" userId="S::st20305733@outlook.cardiffmet.ac.uk::2f7dde0e-90e3-419a-94f8-3efce69f659f" providerId="AD" clId="Web-{DA75ECF2-ECA8-81FA-8923-5902A2F4465D}" dt="2025-04-21T12:28:08.584" v="119" actId="20577"/>
        <pc:sldMkLst>
          <pc:docMk/>
          <pc:sldMk cId="1496226545" sldId="269"/>
        </pc:sldMkLst>
        <pc:spChg chg="mod">
          <ac:chgData name="Abeysundera, Banuka" userId="S::st20305733@outlook.cardiffmet.ac.uk::2f7dde0e-90e3-419a-94f8-3efce69f659f" providerId="AD" clId="Web-{DA75ECF2-ECA8-81FA-8923-5902A2F4465D}" dt="2025-04-21T12:28:08.584" v="119" actId="20577"/>
          <ac:spMkLst>
            <pc:docMk/>
            <pc:sldMk cId="1496226545" sldId="269"/>
            <ac:spMk id="2" creationId="{7EA1E188-384B-9BC2-03D8-2A0D3C91A5E8}"/>
          </ac:spMkLst>
        </pc:spChg>
        <pc:spChg chg="mod">
          <ac:chgData name="Abeysundera, Banuka" userId="S::st20305733@outlook.cardiffmet.ac.uk::2f7dde0e-90e3-419a-94f8-3efce69f659f" providerId="AD" clId="Web-{DA75ECF2-ECA8-81FA-8923-5902A2F4465D}" dt="2025-04-21T12:00:14.454" v="5" actId="1076"/>
          <ac:spMkLst>
            <pc:docMk/>
            <pc:sldMk cId="1496226545" sldId="269"/>
            <ac:spMk id="5" creationId="{5C3BAA9A-FDFE-22D1-A9BF-FA0F2A93D255}"/>
          </ac:spMkLst>
        </pc:spChg>
      </pc:sldChg>
      <pc:sldChg chg="addSp delSp modSp">
        <pc:chgData name="Abeysundera, Banuka" userId="S::st20305733@outlook.cardiffmet.ac.uk::2f7dde0e-90e3-419a-94f8-3efce69f659f" providerId="AD" clId="Web-{DA75ECF2-ECA8-81FA-8923-5902A2F4465D}" dt="2025-04-21T12:30:44.715" v="137" actId="20577"/>
        <pc:sldMkLst>
          <pc:docMk/>
          <pc:sldMk cId="355967533" sldId="271"/>
        </pc:sldMkLst>
        <pc:spChg chg="mod">
          <ac:chgData name="Abeysundera, Banuka" userId="S::st20305733@outlook.cardiffmet.ac.uk::2f7dde0e-90e3-419a-94f8-3efce69f659f" providerId="AD" clId="Web-{DA75ECF2-ECA8-81FA-8923-5902A2F4465D}" dt="2025-04-21T12:30:44.715" v="137" actId="20577"/>
          <ac:spMkLst>
            <pc:docMk/>
            <pc:sldMk cId="355967533" sldId="271"/>
            <ac:spMk id="2" creationId="{76ECAFEA-81C1-B65E-6C01-75A6846EDA2F}"/>
          </ac:spMkLst>
        </pc:spChg>
        <pc:spChg chg="del mod">
          <ac:chgData name="Abeysundera, Banuka" userId="S::st20305733@outlook.cardiffmet.ac.uk::2f7dde0e-90e3-419a-94f8-3efce69f659f" providerId="AD" clId="Web-{DA75ECF2-ECA8-81FA-8923-5902A2F4465D}" dt="2025-04-21T11:58:35.137" v="3"/>
          <ac:spMkLst>
            <pc:docMk/>
            <pc:sldMk cId="355967533" sldId="271"/>
            <ac:spMk id="4" creationId="{0EE2EA97-3688-FB3E-B33B-B3D6C3BE2965}"/>
          </ac:spMkLst>
        </pc:spChg>
        <pc:spChg chg="add mod">
          <ac:chgData name="Abeysundera, Banuka" userId="S::st20305733@outlook.cardiffmet.ac.uk::2f7dde0e-90e3-419a-94f8-3efce69f659f" providerId="AD" clId="Web-{DA75ECF2-ECA8-81FA-8923-5902A2F4465D}" dt="2025-04-21T11:58:35.137" v="3"/>
          <ac:spMkLst>
            <pc:docMk/>
            <pc:sldMk cId="355967533" sldId="271"/>
            <ac:spMk id="5" creationId="{5C250737-C369-71FB-BC81-444AC83CF914}"/>
          </ac:spMkLst>
        </pc:spChg>
      </pc:sldChg>
      <pc:sldChg chg="addSp delSp modSp">
        <pc:chgData name="Abeysundera, Banuka" userId="S::st20305733@outlook.cardiffmet.ac.uk::2f7dde0e-90e3-419a-94f8-3efce69f659f" providerId="AD" clId="Web-{DA75ECF2-ECA8-81FA-8923-5902A2F4465D}" dt="2025-04-21T12:31:11.857" v="138" actId="20577"/>
        <pc:sldMkLst>
          <pc:docMk/>
          <pc:sldMk cId="2179104759" sldId="272"/>
        </pc:sldMkLst>
        <pc:spChg chg="mod">
          <ac:chgData name="Abeysundera, Banuka" userId="S::st20305733@outlook.cardiffmet.ac.uk::2f7dde0e-90e3-419a-94f8-3efce69f659f" providerId="AD" clId="Web-{DA75ECF2-ECA8-81FA-8923-5902A2F4465D}" dt="2025-04-21T12:31:11.857" v="138" actId="20577"/>
          <ac:spMkLst>
            <pc:docMk/>
            <pc:sldMk cId="2179104759" sldId="272"/>
            <ac:spMk id="2" creationId="{A818F723-EBA1-F891-5C3D-7C7A4E36A9C7}"/>
          </ac:spMkLst>
        </pc:spChg>
        <pc:spChg chg="add del mod">
          <ac:chgData name="Abeysundera, Banuka" userId="S::st20305733@outlook.cardiffmet.ac.uk::2f7dde0e-90e3-419a-94f8-3efce69f659f" providerId="AD" clId="Web-{DA75ECF2-ECA8-81FA-8923-5902A2F4465D}" dt="2025-04-21T12:17:20.855" v="57"/>
          <ac:spMkLst>
            <pc:docMk/>
            <pc:sldMk cId="2179104759" sldId="272"/>
            <ac:spMk id="5" creationId="{37787FFB-4B55-7720-99D0-C1C907CB6FFA}"/>
          </ac:spMkLst>
        </pc:spChg>
        <pc:spChg chg="mod">
          <ac:chgData name="Abeysundera, Banuka" userId="S::st20305733@outlook.cardiffmet.ac.uk::2f7dde0e-90e3-419a-94f8-3efce69f659f" providerId="AD" clId="Web-{DA75ECF2-ECA8-81FA-8923-5902A2F4465D}" dt="2025-04-21T12:28:59.633" v="121" actId="1076"/>
          <ac:spMkLst>
            <pc:docMk/>
            <pc:sldMk cId="2179104759" sldId="272"/>
            <ac:spMk id="6" creationId="{711CB336-E9F0-38A6-F394-C41EDB07943F}"/>
          </ac:spMkLst>
        </pc:spChg>
        <pc:spChg chg="add del mod">
          <ac:chgData name="Abeysundera, Banuka" userId="S::st20305733@outlook.cardiffmet.ac.uk::2f7dde0e-90e3-419a-94f8-3efce69f659f" providerId="AD" clId="Web-{DA75ECF2-ECA8-81FA-8923-5902A2F4465D}" dt="2025-04-21T12:22:36.368" v="62"/>
          <ac:spMkLst>
            <pc:docMk/>
            <pc:sldMk cId="2179104759" sldId="272"/>
            <ac:spMk id="9" creationId="{FFE8DAF8-EAD1-C922-4953-9FD0DB566F53}"/>
          </ac:spMkLst>
        </pc:spChg>
        <pc:spChg chg="add del">
          <ac:chgData name="Abeysundera, Banuka" userId="S::st20305733@outlook.cardiffmet.ac.uk::2f7dde0e-90e3-419a-94f8-3efce69f659f" providerId="AD" clId="Web-{DA75ECF2-ECA8-81FA-8923-5902A2F4465D}" dt="2025-04-21T12:22:41.602" v="76"/>
          <ac:spMkLst>
            <pc:docMk/>
            <pc:sldMk cId="2179104759" sldId="272"/>
            <ac:spMk id="11" creationId="{C1167356-7569-CF33-438F-4B196699FA27}"/>
          </ac:spMkLst>
        </pc:spChg>
        <pc:spChg chg="add del">
          <ac:chgData name="Abeysundera, Banuka" userId="S::st20305733@outlook.cardiffmet.ac.uk::2f7dde0e-90e3-419a-94f8-3efce69f659f" providerId="AD" clId="Web-{DA75ECF2-ECA8-81FA-8923-5902A2F4465D}" dt="2025-04-21T12:22:41.649" v="78"/>
          <ac:spMkLst>
            <pc:docMk/>
            <pc:sldMk cId="2179104759" sldId="272"/>
            <ac:spMk id="12" creationId="{F606E3F1-3826-B9D1-4EEB-2DCC54E58EC8}"/>
          </ac:spMkLst>
        </pc:spChg>
        <pc:spChg chg="add del">
          <ac:chgData name="Abeysundera, Banuka" userId="S::st20305733@outlook.cardiffmet.ac.uk::2f7dde0e-90e3-419a-94f8-3efce69f659f" providerId="AD" clId="Web-{DA75ECF2-ECA8-81FA-8923-5902A2F4465D}" dt="2025-04-21T12:22:45.024" v="80"/>
          <ac:spMkLst>
            <pc:docMk/>
            <pc:sldMk cId="2179104759" sldId="272"/>
            <ac:spMk id="13" creationId="{F9DBE23B-224D-9496-9E2F-4EF5807BD5C3}"/>
          </ac:spMkLst>
        </pc:spChg>
        <pc:spChg chg="add mod">
          <ac:chgData name="Abeysundera, Banuka" userId="S::st20305733@outlook.cardiffmet.ac.uk::2f7dde0e-90e3-419a-94f8-3efce69f659f" providerId="AD" clId="Web-{DA75ECF2-ECA8-81FA-8923-5902A2F4465D}" dt="2025-04-21T12:29:41.291" v="135" actId="20577"/>
          <ac:spMkLst>
            <pc:docMk/>
            <pc:sldMk cId="2179104759" sldId="272"/>
            <ac:spMk id="14" creationId="{337495B6-06EE-D4BD-102D-696491E780D2}"/>
          </ac:spMkLst>
        </pc:spChg>
        <pc:spChg chg="add mod">
          <ac:chgData name="Abeysundera, Banuka" userId="S::st20305733@outlook.cardiffmet.ac.uk::2f7dde0e-90e3-419a-94f8-3efce69f659f" providerId="AD" clId="Web-{DA75ECF2-ECA8-81FA-8923-5902A2F4465D}" dt="2025-04-21T12:29:08.680" v="123" actId="1076"/>
          <ac:spMkLst>
            <pc:docMk/>
            <pc:sldMk cId="2179104759" sldId="272"/>
            <ac:spMk id="15" creationId="{4B653434-7E23-472F-8AFF-D8AA8763CACA}"/>
          </ac:spMkLst>
        </pc:spChg>
        <pc:picChg chg="del mod modCrop">
          <ac:chgData name="Abeysundera, Banuka" userId="S::st20305733@outlook.cardiffmet.ac.uk::2f7dde0e-90e3-419a-94f8-3efce69f659f" providerId="AD" clId="Web-{DA75ECF2-ECA8-81FA-8923-5902A2F4465D}" dt="2025-04-21T12:16:00.977" v="56"/>
          <ac:picMkLst>
            <pc:docMk/>
            <pc:sldMk cId="2179104759" sldId="272"/>
            <ac:picMk id="4" creationId="{17B9FAFA-2A9D-6A09-5873-EA3BFBE785F8}"/>
          </ac:picMkLst>
        </pc:picChg>
        <pc:picChg chg="add del mod ord">
          <ac:chgData name="Abeysundera, Banuka" userId="S::st20305733@outlook.cardiffmet.ac.uk::2f7dde0e-90e3-419a-94f8-3efce69f659f" providerId="AD" clId="Web-{DA75ECF2-ECA8-81FA-8923-5902A2F4465D}" dt="2025-04-21T12:19:48.017" v="61"/>
          <ac:picMkLst>
            <pc:docMk/>
            <pc:sldMk cId="2179104759" sldId="272"/>
            <ac:picMk id="7" creationId="{1D194A14-5790-974E-76FE-3A8DCCFA7692}"/>
          </ac:picMkLst>
        </pc:picChg>
        <pc:picChg chg="add mod ord">
          <ac:chgData name="Abeysundera, Banuka" userId="S::st20305733@outlook.cardiffmet.ac.uk::2f7dde0e-90e3-419a-94f8-3efce69f659f" providerId="AD" clId="Web-{DA75ECF2-ECA8-81FA-8923-5902A2F4465D}" dt="2025-04-21T12:28:53.852" v="120" actId="14100"/>
          <ac:picMkLst>
            <pc:docMk/>
            <pc:sldMk cId="2179104759" sldId="272"/>
            <ac:picMk id="10" creationId="{4FC91C15-C713-0F60-9DEC-DD6AF31C6AAA}"/>
          </ac:picMkLst>
        </pc:picChg>
      </pc:sldChg>
    </pc:docChg>
  </pc:docChgLst>
  <pc:docChgLst>
    <pc:chgData name="Abeysundera, Banuka" userId="S::st20305733@outlook.cardiffmet.ac.uk::2f7dde0e-90e3-419a-94f8-3efce69f659f" providerId="AD" clId="Web-{29455816-6824-D944-19CA-56422E38B985}"/>
    <pc:docChg chg="modSld">
      <pc:chgData name="Abeysundera, Banuka" userId="S::st20305733@outlook.cardiffmet.ac.uk::2f7dde0e-90e3-419a-94f8-3efce69f659f" providerId="AD" clId="Web-{29455816-6824-D944-19CA-56422E38B985}" dt="2025-04-21T14:57:38.413" v="408"/>
      <pc:docMkLst>
        <pc:docMk/>
      </pc:docMkLst>
      <pc:sldChg chg="addSp delSp modSp">
        <pc:chgData name="Abeysundera, Banuka" userId="S::st20305733@outlook.cardiffmet.ac.uk::2f7dde0e-90e3-419a-94f8-3efce69f659f" providerId="AD" clId="Web-{29455816-6824-D944-19CA-56422E38B985}" dt="2025-04-21T14:12:23.093" v="21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29455816-6824-D944-19CA-56422E38B985}" dt="2025-04-21T14:11:09.091" v="12" actId="1076"/>
          <ac:spMkLst>
            <pc:docMk/>
            <pc:sldMk cId="174084148" sldId="256"/>
            <ac:spMk id="2" creationId="{7DB602EA-9510-BE03-1373-25DC1793B77C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11:11.872" v="13" actId="1076"/>
          <ac:spMkLst>
            <pc:docMk/>
            <pc:sldMk cId="174084148" sldId="256"/>
            <ac:spMk id="8" creationId="{73A528D8-D0A2-AB20-089E-7BC0FD2790ED}"/>
          </ac:spMkLst>
        </pc:spChg>
        <pc:picChg chg="add del">
          <ac:chgData name="Abeysundera, Banuka" userId="S::st20305733@outlook.cardiffmet.ac.uk::2f7dde0e-90e3-419a-94f8-3efce69f659f" providerId="AD" clId="Web-{29455816-6824-D944-19CA-56422E38B985}" dt="2025-04-21T14:12:13.921" v="18"/>
          <ac:picMkLst>
            <pc:docMk/>
            <pc:sldMk cId="174084148" sldId="256"/>
            <ac:picMk id="5" creationId="{0BB89073-A771-3498-5414-C87746C6F782}"/>
          </ac:picMkLst>
        </pc:picChg>
        <pc:picChg chg="mod">
          <ac:chgData name="Abeysundera, Banuka" userId="S::st20305733@outlook.cardiffmet.ac.uk::2f7dde0e-90e3-419a-94f8-3efce69f659f" providerId="AD" clId="Web-{29455816-6824-D944-19CA-56422E38B985}" dt="2025-04-21T14:12:19.796" v="20" actId="1076"/>
          <ac:picMkLst>
            <pc:docMk/>
            <pc:sldMk cId="174084148" sldId="256"/>
            <ac:picMk id="9" creationId="{FBC0A108-3848-A723-031A-628EDD2C8FF8}"/>
          </ac:picMkLst>
        </pc:picChg>
        <pc:picChg chg="add del">
          <ac:chgData name="Abeysundera, Banuka" userId="S::st20305733@outlook.cardiffmet.ac.uk::2f7dde0e-90e3-419a-94f8-3efce69f659f" providerId="AD" clId="Web-{29455816-6824-D944-19CA-56422E38B985}" dt="2025-04-21T14:12:23.093" v="21"/>
          <ac:picMkLst>
            <pc:docMk/>
            <pc:sldMk cId="174084148" sldId="256"/>
            <ac:picMk id="11" creationId="{D482C3B5-0727-D91E-2FB7-24FB4EFD1AED}"/>
          </ac:picMkLst>
        </pc:picChg>
      </pc:sldChg>
      <pc:sldChg chg="modSp">
        <pc:chgData name="Abeysundera, Banuka" userId="S::st20305733@outlook.cardiffmet.ac.uk::2f7dde0e-90e3-419a-94f8-3efce69f659f" providerId="AD" clId="Web-{29455816-6824-D944-19CA-56422E38B985}" dt="2025-04-21T14:13:19.126" v="28" actId="20577"/>
        <pc:sldMkLst>
          <pc:docMk/>
          <pc:sldMk cId="848217438" sldId="258"/>
        </pc:sldMkLst>
        <pc:spChg chg="mod">
          <ac:chgData name="Abeysundera, Banuka" userId="S::st20305733@outlook.cardiffmet.ac.uk::2f7dde0e-90e3-419a-94f8-3efce69f659f" providerId="AD" clId="Web-{29455816-6824-D944-19CA-56422E38B985}" dt="2025-04-21T14:13:06.735" v="22" actId="20577"/>
          <ac:spMkLst>
            <pc:docMk/>
            <pc:sldMk cId="848217438" sldId="258"/>
            <ac:spMk id="2" creationId="{68B2E5AA-1E07-47F5-662C-4B56ED40CD1B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13:19.126" v="28" actId="20577"/>
          <ac:spMkLst>
            <pc:docMk/>
            <pc:sldMk cId="848217438" sldId="258"/>
            <ac:spMk id="4" creationId="{37A16C97-D055-98B5-1146-0E4FC11F4384}"/>
          </ac:spMkLst>
        </pc:spChg>
      </pc:sldChg>
      <pc:sldChg chg="addSp delSp modSp">
        <pc:chgData name="Abeysundera, Banuka" userId="S::st20305733@outlook.cardiffmet.ac.uk::2f7dde0e-90e3-419a-94f8-3efce69f659f" providerId="AD" clId="Web-{29455816-6824-D944-19CA-56422E38B985}" dt="2025-04-21T14:57:38.413" v="408"/>
        <pc:sldMkLst>
          <pc:docMk/>
          <pc:sldMk cId="3003851382" sldId="259"/>
        </pc:sldMkLst>
        <pc:spChg chg="mod">
          <ac:chgData name="Abeysundera, Banuka" userId="S::st20305733@outlook.cardiffmet.ac.uk::2f7dde0e-90e3-419a-94f8-3efce69f659f" providerId="AD" clId="Web-{29455816-6824-D944-19CA-56422E38B985}" dt="2025-04-21T14:48:48.616" v="389" actId="1076"/>
          <ac:spMkLst>
            <pc:docMk/>
            <pc:sldMk cId="3003851382" sldId="259"/>
            <ac:spMk id="2" creationId="{5E046FBA-8E90-2E4B-D909-AC6433297FFB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57:38.241" v="406" actId="20577"/>
          <ac:spMkLst>
            <pc:docMk/>
            <pc:sldMk cId="3003851382" sldId="259"/>
            <ac:spMk id="3" creationId="{FE0FF9DF-B582-6C14-C300-1CB326EAE2E4}"/>
          </ac:spMkLst>
        </pc:spChg>
        <pc:spChg chg="add del">
          <ac:chgData name="Abeysundera, Banuka" userId="S::st20305733@outlook.cardiffmet.ac.uk::2f7dde0e-90e3-419a-94f8-3efce69f659f" providerId="AD" clId="Web-{29455816-6824-D944-19CA-56422E38B985}" dt="2025-04-21T14:21:58.563" v="101"/>
          <ac:spMkLst>
            <pc:docMk/>
            <pc:sldMk cId="3003851382" sldId="259"/>
            <ac:spMk id="4" creationId="{CF30281B-6491-7BCF-C20F-BDA60B9FC1DD}"/>
          </ac:spMkLst>
        </pc:spChg>
        <pc:spChg chg="add mod">
          <ac:chgData name="Abeysundera, Banuka" userId="S::st20305733@outlook.cardiffmet.ac.uk::2f7dde0e-90e3-419a-94f8-3efce69f659f" providerId="AD" clId="Web-{29455816-6824-D944-19CA-56422E38B985}" dt="2025-04-21T14:57:38.413" v="408"/>
          <ac:spMkLst>
            <pc:docMk/>
            <pc:sldMk cId="3003851382" sldId="259"/>
            <ac:spMk id="5" creationId="{DC630FF0-E688-36CE-0F02-E89FE33E86B5}"/>
          </ac:spMkLst>
        </pc:spChg>
        <pc:spChg chg="add mod ord">
          <ac:chgData name="Abeysundera, Banuka" userId="S::st20305733@outlook.cardiffmet.ac.uk::2f7dde0e-90e3-419a-94f8-3efce69f659f" providerId="AD" clId="Web-{29455816-6824-D944-19CA-56422E38B985}" dt="2025-04-21T14:50:04.868" v="396" actId="1076"/>
          <ac:spMkLst>
            <pc:docMk/>
            <pc:sldMk cId="3003851382" sldId="259"/>
            <ac:spMk id="6" creationId="{17346ED1-A128-0D9D-8072-73B26EACA952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15:05.223" v="29" actId="20577"/>
        <pc:sldMkLst>
          <pc:docMk/>
          <pc:sldMk cId="993821836" sldId="260"/>
        </pc:sldMkLst>
        <pc:spChg chg="mod">
          <ac:chgData name="Abeysundera, Banuka" userId="S::st20305733@outlook.cardiffmet.ac.uk::2f7dde0e-90e3-419a-94f8-3efce69f659f" providerId="AD" clId="Web-{29455816-6824-D944-19CA-56422E38B985}" dt="2025-04-21T14:15:05.223" v="29" actId="20577"/>
          <ac:spMkLst>
            <pc:docMk/>
            <pc:sldMk cId="993821836" sldId="260"/>
            <ac:spMk id="2" creationId="{8D00CB37-6CAF-873C-DEC1-6CE6F48AA74B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10:54.356" v="10" actId="20577"/>
          <ac:spMkLst>
            <pc:docMk/>
            <pc:sldMk cId="993821836" sldId="260"/>
            <ac:spMk id="3" creationId="{F93E7C97-0586-28D0-990E-B035CA9E6D7D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43:02.664" v="354" actId="20577"/>
        <pc:sldMkLst>
          <pc:docMk/>
          <pc:sldMk cId="3624394703" sldId="261"/>
        </pc:sldMkLst>
        <pc:spChg chg="mod">
          <ac:chgData name="Abeysundera, Banuka" userId="S::st20305733@outlook.cardiffmet.ac.uk::2f7dde0e-90e3-419a-94f8-3efce69f659f" providerId="AD" clId="Web-{29455816-6824-D944-19CA-56422E38B985}" dt="2025-04-21T14:43:02.664" v="354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25:50.399" v="162"/>
        <pc:sldMkLst>
          <pc:docMk/>
          <pc:sldMk cId="552058412" sldId="262"/>
        </pc:sldMkLst>
        <pc:spChg chg="mod">
          <ac:chgData name="Abeysundera, Banuka" userId="S::st20305733@outlook.cardiffmet.ac.uk::2f7dde0e-90e3-419a-94f8-3efce69f659f" providerId="AD" clId="Web-{29455816-6824-D944-19CA-56422E38B985}" dt="2025-04-21T14:25:43.946" v="134" actId="20577"/>
          <ac:spMkLst>
            <pc:docMk/>
            <pc:sldMk cId="552058412" sldId="262"/>
            <ac:spMk id="2" creationId="{087B8D7F-870A-F90C-AF96-B39B3A6F4EB3}"/>
          </ac:spMkLst>
        </pc:spChg>
        <pc:graphicFrameChg chg="mod modGraphic">
          <ac:chgData name="Abeysundera, Banuka" userId="S::st20305733@outlook.cardiffmet.ac.uk::2f7dde0e-90e3-419a-94f8-3efce69f659f" providerId="AD" clId="Web-{29455816-6824-D944-19CA-56422E38B985}" dt="2025-04-21T14:25:50.399" v="162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addSp delSp modSp">
        <pc:chgData name="Abeysundera, Banuka" userId="S::st20305733@outlook.cardiffmet.ac.uk::2f7dde0e-90e3-419a-94f8-3efce69f659f" providerId="AD" clId="Web-{29455816-6824-D944-19CA-56422E38B985}" dt="2025-04-21T14:30:16.673" v="201" actId="1076"/>
        <pc:sldMkLst>
          <pc:docMk/>
          <pc:sldMk cId="24734178" sldId="263"/>
        </pc:sldMkLst>
        <pc:spChg chg="mod">
          <ac:chgData name="Abeysundera, Banuka" userId="S::st20305733@outlook.cardiffmet.ac.uk::2f7dde0e-90e3-419a-94f8-3efce69f659f" providerId="AD" clId="Web-{29455816-6824-D944-19CA-56422E38B985}" dt="2025-04-21T14:24:26.006" v="121" actId="1076"/>
          <ac:spMkLst>
            <pc:docMk/>
            <pc:sldMk cId="24734178" sldId="263"/>
            <ac:spMk id="2" creationId="{75876C5F-B98D-DC8A-4B00-D746A7277A10}"/>
          </ac:spMkLst>
        </pc:spChg>
        <pc:spChg chg="add del">
          <ac:chgData name="Abeysundera, Banuka" userId="S::st20305733@outlook.cardiffmet.ac.uk::2f7dde0e-90e3-419a-94f8-3efce69f659f" providerId="AD" clId="Web-{29455816-6824-D944-19CA-56422E38B985}" dt="2025-04-21T14:25:00.538" v="127"/>
          <ac:spMkLst>
            <pc:docMk/>
            <pc:sldMk cId="24734178" sldId="263"/>
            <ac:spMk id="4" creationId="{F7EAFD8C-EC1C-6BE4-BFAE-21B34E3D291F}"/>
          </ac:spMkLst>
        </pc:spChg>
        <pc:spChg chg="add del">
          <ac:chgData name="Abeysundera, Banuka" userId="S::st20305733@outlook.cardiffmet.ac.uk::2f7dde0e-90e3-419a-94f8-3efce69f659f" providerId="AD" clId="Web-{29455816-6824-D944-19CA-56422E38B985}" dt="2025-04-21T14:25:05.742" v="129"/>
          <ac:spMkLst>
            <pc:docMk/>
            <pc:sldMk cId="24734178" sldId="263"/>
            <ac:spMk id="6" creationId="{2E74AFF2-B737-B617-F261-941B6AD39A68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29:53.328" v="197" actId="1076"/>
          <ac:spMkLst>
            <pc:docMk/>
            <pc:sldMk cId="24734178" sldId="263"/>
            <ac:spMk id="6" creationId="{38D9BB5D-430E-261A-435A-7B12E478C6B0}"/>
          </ac:spMkLst>
        </pc:spChg>
        <pc:spChg chg="add del">
          <ac:chgData name="Abeysundera, Banuka" userId="S::st20305733@outlook.cardiffmet.ac.uk::2f7dde0e-90e3-419a-94f8-3efce69f659f" providerId="AD" clId="Web-{29455816-6824-D944-19CA-56422E38B985}" dt="2025-04-21T14:27:48.153" v="176"/>
          <ac:spMkLst>
            <pc:docMk/>
            <pc:sldMk cId="24734178" sldId="263"/>
            <ac:spMk id="7" creationId="{136E0CC2-70AB-C419-B8AB-F7FE441A4F49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30:01.375" v="199" actId="1076"/>
          <ac:spMkLst>
            <pc:docMk/>
            <pc:sldMk cId="24734178" sldId="263"/>
            <ac:spMk id="8" creationId="{E4A0CD59-4A99-2FEA-3C9B-24EFD11F85E7}"/>
          </ac:spMkLst>
        </pc:spChg>
        <pc:picChg chg="mod">
          <ac:chgData name="Abeysundera, Banuka" userId="S::st20305733@outlook.cardiffmet.ac.uk::2f7dde0e-90e3-419a-94f8-3efce69f659f" providerId="AD" clId="Web-{29455816-6824-D944-19CA-56422E38B985}" dt="2025-04-21T14:30:12.407" v="200" actId="1076"/>
          <ac:picMkLst>
            <pc:docMk/>
            <pc:sldMk cId="24734178" sldId="263"/>
            <ac:picMk id="5" creationId="{4866FEA7-FED9-3E3F-C2A5-3052259448FC}"/>
          </ac:picMkLst>
        </pc:picChg>
        <pc:cxnChg chg="add mod">
          <ac:chgData name="Abeysundera, Banuka" userId="S::st20305733@outlook.cardiffmet.ac.uk::2f7dde0e-90e3-419a-94f8-3efce69f659f" providerId="AD" clId="Web-{29455816-6824-D944-19CA-56422E38B985}" dt="2025-04-21T14:30:16.673" v="201" actId="1076"/>
          <ac:cxnSpMkLst>
            <pc:docMk/>
            <pc:sldMk cId="24734178" sldId="263"/>
            <ac:cxnSpMk id="3" creationId="{1631F2B0-93A7-259F-5129-C2947D1BA620}"/>
          </ac:cxnSpMkLst>
        </pc:cxnChg>
      </pc:sldChg>
      <pc:sldChg chg="modSp">
        <pc:chgData name="Abeysundera, Banuka" userId="S::st20305733@outlook.cardiffmet.ac.uk::2f7dde0e-90e3-419a-94f8-3efce69f659f" providerId="AD" clId="Web-{29455816-6824-D944-19CA-56422E38B985}" dt="2025-04-21T14:34:57.665" v="225" actId="20577"/>
        <pc:sldMkLst>
          <pc:docMk/>
          <pc:sldMk cId="1117350048" sldId="266"/>
        </pc:sldMkLst>
        <pc:spChg chg="mod">
          <ac:chgData name="Abeysundera, Banuka" userId="S::st20305733@outlook.cardiffmet.ac.uk::2f7dde0e-90e3-419a-94f8-3efce69f659f" providerId="AD" clId="Web-{29455816-6824-D944-19CA-56422E38B985}" dt="2025-04-21T14:33:26.460" v="212" actId="1076"/>
          <ac:spMkLst>
            <pc:docMk/>
            <pc:sldMk cId="1117350048" sldId="266"/>
            <ac:spMk id="2" creationId="{54CB5DDB-B0BA-ECC7-9378-34672042933B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34:57.665" v="225" actId="20577"/>
          <ac:spMkLst>
            <pc:docMk/>
            <pc:sldMk cId="1117350048" sldId="266"/>
            <ac:spMk id="3" creationId="{4A4EC899-3E9E-5E8E-B763-57E91BBD18D3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36:00.417" v="239" actId="20577"/>
        <pc:sldMkLst>
          <pc:docMk/>
          <pc:sldMk cId="1774649861" sldId="267"/>
        </pc:sldMkLst>
        <pc:spChg chg="mod">
          <ac:chgData name="Abeysundera, Banuka" userId="S::st20305733@outlook.cardiffmet.ac.uk::2f7dde0e-90e3-419a-94f8-3efce69f659f" providerId="AD" clId="Web-{29455816-6824-D944-19CA-56422E38B985}" dt="2025-04-21T14:27:33.043" v="173" actId="20577"/>
          <ac:spMkLst>
            <pc:docMk/>
            <pc:sldMk cId="1774649861" sldId="267"/>
            <ac:spMk id="2" creationId="{54A33968-660D-E451-B42D-4FBE0AA1B1E0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36:00.417" v="239" actId="20577"/>
          <ac:spMkLst>
            <pc:docMk/>
            <pc:sldMk cId="1774649861" sldId="267"/>
            <ac:spMk id="4" creationId="{3CC9A395-0CE6-5ECB-5442-F8C206FFEFB5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31:31.956" v="203" actId="1076"/>
        <pc:sldMkLst>
          <pc:docMk/>
          <pc:sldMk cId="115884664" sldId="268"/>
        </pc:sldMkLst>
        <pc:spChg chg="mod">
          <ac:chgData name="Abeysundera, Banuka" userId="S::st20305733@outlook.cardiffmet.ac.uk::2f7dde0e-90e3-419a-94f8-3efce69f659f" providerId="AD" clId="Web-{29455816-6824-D944-19CA-56422E38B985}" dt="2025-04-21T14:31:31.956" v="203" actId="1076"/>
          <ac:spMkLst>
            <pc:docMk/>
            <pc:sldMk cId="115884664" sldId="268"/>
            <ac:spMk id="3" creationId="{F231AE48-89F4-8AFD-5D64-6DFF244950AE}"/>
          </ac:spMkLst>
        </pc:spChg>
      </pc:sldChg>
      <pc:sldChg chg="modSp">
        <pc:chgData name="Abeysundera, Banuka" userId="S::st20305733@outlook.cardiffmet.ac.uk::2f7dde0e-90e3-419a-94f8-3efce69f659f" providerId="AD" clId="Web-{29455816-6824-D944-19CA-56422E38B985}" dt="2025-04-21T14:33:27.991" v="219" actId="1076"/>
        <pc:sldMkLst>
          <pc:docMk/>
          <pc:sldMk cId="179449205" sldId="273"/>
        </pc:sldMkLst>
        <pc:spChg chg="mod">
          <ac:chgData name="Abeysundera, Banuka" userId="S::st20305733@outlook.cardiffmet.ac.uk::2f7dde0e-90e3-419a-94f8-3efce69f659f" providerId="AD" clId="Web-{29455816-6824-D944-19CA-56422E38B985}" dt="2025-04-21T14:33:27.913" v="218" actId="1076"/>
          <ac:spMkLst>
            <pc:docMk/>
            <pc:sldMk cId="179449205" sldId="273"/>
            <ac:spMk id="2" creationId="{CEE7A28A-B7CA-AFA9-35A1-822E575D0079}"/>
          </ac:spMkLst>
        </pc:spChg>
        <pc:spChg chg="mod">
          <ac:chgData name="Abeysundera, Banuka" userId="S::st20305733@outlook.cardiffmet.ac.uk::2f7dde0e-90e3-419a-94f8-3efce69f659f" providerId="AD" clId="Web-{29455816-6824-D944-19CA-56422E38B985}" dt="2025-04-21T14:33:27.991" v="219" actId="1076"/>
          <ac:spMkLst>
            <pc:docMk/>
            <pc:sldMk cId="179449205" sldId="273"/>
            <ac:spMk id="3" creationId="{3D907F5E-9B16-F322-E427-AD35B9225F81}"/>
          </ac:spMkLst>
        </pc:spChg>
      </pc:sldChg>
    </pc:docChg>
  </pc:docChgLst>
  <pc:docChgLst>
    <pc:chgData name="Abeysundera, Banuka" userId="S::st20305733@outlook.cardiffmet.ac.uk::2f7dde0e-90e3-419a-94f8-3efce69f659f" providerId="AD" clId="Web-{C6C3945F-4F27-A11D-F75A-89EEDDA4D058}"/>
    <pc:docChg chg="modSld">
      <pc:chgData name="Abeysundera, Banuka" userId="S::st20305733@outlook.cardiffmet.ac.uk::2f7dde0e-90e3-419a-94f8-3efce69f659f" providerId="AD" clId="Web-{C6C3945F-4F27-A11D-F75A-89EEDDA4D058}" dt="2025-04-21T18:48:17.139" v="151" actId="1076"/>
      <pc:docMkLst>
        <pc:docMk/>
      </pc:docMkLst>
      <pc:sldChg chg="modSp">
        <pc:chgData name="Abeysundera, Banuka" userId="S::st20305733@outlook.cardiffmet.ac.uk::2f7dde0e-90e3-419a-94f8-3efce69f659f" providerId="AD" clId="Web-{C6C3945F-4F27-A11D-F75A-89EEDDA4D058}" dt="2025-04-21T18:40:14.655" v="65" actId="1076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C6C3945F-4F27-A11D-F75A-89EEDDA4D058}" dt="2025-04-21T18:40:14.655" v="65" actId="1076"/>
          <ac:spMkLst>
            <pc:docMk/>
            <pc:sldMk cId="174084148" sldId="256"/>
            <ac:spMk id="8" creationId="{73A528D8-D0A2-AB20-089E-7BC0FD2790ED}"/>
          </ac:spMkLst>
        </pc:spChg>
        <pc:picChg chg="mod">
          <ac:chgData name="Abeysundera, Banuka" userId="S::st20305733@outlook.cardiffmet.ac.uk::2f7dde0e-90e3-419a-94f8-3efce69f659f" providerId="AD" clId="Web-{C6C3945F-4F27-A11D-F75A-89EEDDA4D058}" dt="2025-04-21T18:00:31.547" v="51"/>
          <ac:picMkLst>
            <pc:docMk/>
            <pc:sldMk cId="174084148" sldId="256"/>
            <ac:picMk id="25" creationId="{581D0945-F45E-74D6-C0FF-B3174747D4D1}"/>
          </ac:picMkLst>
        </pc:picChg>
      </pc:sldChg>
      <pc:sldChg chg="addSp delSp modSp">
        <pc:chgData name="Abeysundera, Banuka" userId="S::st20305733@outlook.cardiffmet.ac.uk::2f7dde0e-90e3-419a-94f8-3efce69f659f" providerId="AD" clId="Web-{C6C3945F-4F27-A11D-F75A-89EEDDA4D058}" dt="2025-04-21T18:48:17.139" v="151" actId="1076"/>
        <pc:sldMkLst>
          <pc:docMk/>
          <pc:sldMk cId="993821836" sldId="260"/>
        </pc:sldMkLst>
        <pc:spChg chg="del mod">
          <ac:chgData name="Abeysundera, Banuka" userId="S::st20305733@outlook.cardiffmet.ac.uk::2f7dde0e-90e3-419a-94f8-3efce69f659f" providerId="AD" clId="Web-{C6C3945F-4F27-A11D-F75A-89EEDDA4D058}" dt="2025-04-21T17:54:11.507" v="11"/>
          <ac:spMkLst>
            <pc:docMk/>
            <pc:sldMk cId="993821836" sldId="260"/>
            <ac:spMk id="3" creationId="{F93E7C97-0586-28D0-990E-B035CA9E6D7D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4:05.795" v="93" actId="1076"/>
          <ac:spMkLst>
            <pc:docMk/>
            <pc:sldMk cId="993821836" sldId="260"/>
            <ac:spMk id="5" creationId="{96A06FB4-55B3-0B23-EDC9-1DED5D45CC58}"/>
          </ac:spMkLst>
        </pc:spChg>
        <pc:spChg chg="add del mod">
          <ac:chgData name="Abeysundera, Banuka" userId="S::st20305733@outlook.cardiffmet.ac.uk::2f7dde0e-90e3-419a-94f8-3efce69f659f" providerId="AD" clId="Web-{C6C3945F-4F27-A11D-F75A-89EEDDA4D058}" dt="2025-04-21T17:55:22.996" v="25"/>
          <ac:spMkLst>
            <pc:docMk/>
            <pc:sldMk cId="993821836" sldId="260"/>
            <ac:spMk id="7" creationId="{982EE5E6-0792-2931-CD4C-E41296FD4963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8:10.857" v="150" actId="1076"/>
          <ac:spMkLst>
            <pc:docMk/>
            <pc:sldMk cId="993821836" sldId="260"/>
            <ac:spMk id="11" creationId="{A74F94C3-3575-6AC8-445E-FBC096BEAC25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5:35.285" v="108" actId="1076"/>
          <ac:spMkLst>
            <pc:docMk/>
            <pc:sldMk cId="993821836" sldId="260"/>
            <ac:spMk id="12" creationId="{635E3ECB-4059-10C6-7CC2-993AD4157FBA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5:06.986" v="104" actId="1076"/>
          <ac:spMkLst>
            <pc:docMk/>
            <pc:sldMk cId="993821836" sldId="260"/>
            <ac:spMk id="13" creationId="{20D486E9-72F1-6A81-CBF5-831395473164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7:34.777" v="141" actId="1076"/>
          <ac:spMkLst>
            <pc:docMk/>
            <pc:sldMk cId="993821836" sldId="260"/>
            <ac:spMk id="15" creationId="{5D59840F-4934-E38B-A686-6F5251EEDF5B}"/>
          </ac:spMkLst>
        </pc:spChg>
        <pc:spChg chg="mod">
          <ac:chgData name="Abeysundera, Banuka" userId="S::st20305733@outlook.cardiffmet.ac.uk::2f7dde0e-90e3-419a-94f8-3efce69f659f" providerId="AD" clId="Web-{C6C3945F-4F27-A11D-F75A-89EEDDA4D058}" dt="2025-04-21T18:48:17.139" v="151" actId="1076"/>
          <ac:spMkLst>
            <pc:docMk/>
            <pc:sldMk cId="993821836" sldId="260"/>
            <ac:spMk id="16" creationId="{7EDED129-C471-9074-AE19-DA30D97B5E87}"/>
          </ac:spMkLst>
        </pc:spChg>
        <pc:picChg chg="add mod">
          <ac:chgData name="Abeysundera, Banuka" userId="S::st20305733@outlook.cardiffmet.ac.uk::2f7dde0e-90e3-419a-94f8-3efce69f659f" providerId="AD" clId="Web-{C6C3945F-4F27-A11D-F75A-89EEDDA4D058}" dt="2025-04-21T18:48:06.795" v="149" actId="14100"/>
          <ac:picMkLst>
            <pc:docMk/>
            <pc:sldMk cId="993821836" sldId="260"/>
            <ac:picMk id="3" creationId="{8CCB2003-9C11-C0FA-7929-27DE347F6ED3}"/>
          </ac:picMkLst>
        </pc:picChg>
        <pc:picChg chg="del mod">
          <ac:chgData name="Abeysundera, Banuka" userId="S::st20305733@outlook.cardiffmet.ac.uk::2f7dde0e-90e3-419a-94f8-3efce69f659f" providerId="AD" clId="Web-{C6C3945F-4F27-A11D-F75A-89EEDDA4D058}" dt="2025-04-21T17:58:05.710" v="38"/>
          <ac:picMkLst>
            <pc:docMk/>
            <pc:sldMk cId="993821836" sldId="260"/>
            <ac:picMk id="4" creationId="{BDFCCFD3-94F7-612F-C051-519806C591EF}"/>
          </ac:picMkLst>
        </pc:picChg>
        <pc:picChg chg="add mod">
          <ac:chgData name="Abeysundera, Banuka" userId="S::st20305733@outlook.cardiffmet.ac.uk::2f7dde0e-90e3-419a-94f8-3efce69f659f" providerId="AD" clId="Web-{C6C3945F-4F27-A11D-F75A-89EEDDA4D058}" dt="2025-04-21T18:48:03.732" v="148" actId="14100"/>
          <ac:picMkLst>
            <pc:docMk/>
            <pc:sldMk cId="993821836" sldId="260"/>
            <ac:picMk id="4" creationId="{F1324FC2-6159-2D55-3133-4EC9A111644A}"/>
          </ac:picMkLst>
        </pc:picChg>
        <pc:picChg chg="add mod">
          <ac:chgData name="Abeysundera, Banuka" userId="S::st20305733@outlook.cardiffmet.ac.uk::2f7dde0e-90e3-419a-94f8-3efce69f659f" providerId="AD" clId="Web-{C6C3945F-4F27-A11D-F75A-89EEDDA4D058}" dt="2025-04-21T18:46:50.149" v="131" actId="14100"/>
          <ac:picMkLst>
            <pc:docMk/>
            <pc:sldMk cId="993821836" sldId="260"/>
            <ac:picMk id="6" creationId="{75A40C3F-C551-DD7A-0F51-F6EDD029FC01}"/>
          </ac:picMkLst>
        </pc:picChg>
        <pc:picChg chg="add mod">
          <ac:chgData name="Abeysundera, Banuka" userId="S::st20305733@outlook.cardiffmet.ac.uk::2f7dde0e-90e3-419a-94f8-3efce69f659f" providerId="AD" clId="Web-{C6C3945F-4F27-A11D-F75A-89EEDDA4D058}" dt="2025-04-21T18:47:55.247" v="147" actId="14100"/>
          <ac:picMkLst>
            <pc:docMk/>
            <pc:sldMk cId="993821836" sldId="260"/>
            <ac:picMk id="7" creationId="{3A81B283-BF15-A3AF-BD2B-BDA33122933C}"/>
          </ac:picMkLst>
        </pc:picChg>
        <pc:picChg chg="add del mod">
          <ac:chgData name="Abeysundera, Banuka" userId="S::st20305733@outlook.cardiffmet.ac.uk::2f7dde0e-90e3-419a-94f8-3efce69f659f" providerId="AD" clId="Web-{C6C3945F-4F27-A11D-F75A-89EEDDA4D058}" dt="2025-04-21T18:43:00.353" v="83"/>
          <ac:picMkLst>
            <pc:docMk/>
            <pc:sldMk cId="993821836" sldId="260"/>
            <ac:picMk id="7" creationId="{E9E4C52D-7E3F-5210-C0DF-25053986D60F}"/>
          </ac:picMkLst>
        </pc:picChg>
        <pc:picChg chg="add mod">
          <ac:chgData name="Abeysundera, Banuka" userId="S::st20305733@outlook.cardiffmet.ac.uk::2f7dde0e-90e3-419a-94f8-3efce69f659f" providerId="AD" clId="Web-{C6C3945F-4F27-A11D-F75A-89EEDDA4D058}" dt="2025-04-21T18:47:41.355" v="143" actId="14100"/>
          <ac:picMkLst>
            <pc:docMk/>
            <pc:sldMk cId="993821836" sldId="260"/>
            <ac:picMk id="8" creationId="{1976E1AA-FFA5-FAA7-104D-41D8A86ECFD4}"/>
          </ac:picMkLst>
        </pc:picChg>
        <pc:picChg chg="mod">
          <ac:chgData name="Abeysundera, Banuka" userId="S::st20305733@outlook.cardiffmet.ac.uk::2f7dde0e-90e3-419a-94f8-3efce69f659f" providerId="AD" clId="Web-{C6C3945F-4F27-A11D-F75A-89EEDDA4D058}" dt="2025-04-21T17:56:23.922" v="35" actId="1076"/>
          <ac:picMkLst>
            <pc:docMk/>
            <pc:sldMk cId="993821836" sldId="260"/>
            <ac:picMk id="25" creationId="{199E56FB-0C38-CFC0-A837-F85D330791DB}"/>
          </ac:picMkLst>
        </pc:picChg>
        <pc:picChg chg="mod">
          <ac:chgData name="Abeysundera, Banuka" userId="S::st20305733@outlook.cardiffmet.ac.uk::2f7dde0e-90e3-419a-94f8-3efce69f659f" providerId="AD" clId="Web-{C6C3945F-4F27-A11D-F75A-89EEDDA4D058}" dt="2025-04-21T17:55:05.808" v="20" actId="1076"/>
          <ac:picMkLst>
            <pc:docMk/>
            <pc:sldMk cId="993821836" sldId="260"/>
            <ac:picMk id="27" creationId="{F789D3CF-C97D-937D-B765-7473637E13AE}"/>
          </ac:picMkLst>
        </pc:picChg>
        <pc:picChg chg="mod">
          <ac:chgData name="Abeysundera, Banuka" userId="S::st20305733@outlook.cardiffmet.ac.uk::2f7dde0e-90e3-419a-94f8-3efce69f659f" providerId="AD" clId="Web-{C6C3945F-4F27-A11D-F75A-89EEDDA4D058}" dt="2025-04-21T18:41:10.612" v="68" actId="1076"/>
          <ac:picMkLst>
            <pc:docMk/>
            <pc:sldMk cId="993821836" sldId="260"/>
            <ac:picMk id="29" creationId="{A1CA23DD-8BED-7A5F-ACE2-DA7991F97D8C}"/>
          </ac:picMkLst>
        </pc:picChg>
        <pc:picChg chg="del mod">
          <ac:chgData name="Abeysundera, Banuka" userId="S::st20305733@outlook.cardiffmet.ac.uk::2f7dde0e-90e3-419a-94f8-3efce69f659f" providerId="AD" clId="Web-{C6C3945F-4F27-A11D-F75A-89EEDDA4D058}" dt="2025-04-21T17:59:31.653" v="46"/>
          <ac:picMkLst>
            <pc:docMk/>
            <pc:sldMk cId="993821836" sldId="260"/>
            <ac:picMk id="31" creationId="{4026B270-CDBB-9778-DFE2-D7A387D26104}"/>
          </ac:picMkLst>
        </pc:picChg>
        <pc:picChg chg="mod">
          <ac:chgData name="Abeysundera, Banuka" userId="S::st20305733@outlook.cardiffmet.ac.uk::2f7dde0e-90e3-419a-94f8-3efce69f659f" providerId="AD" clId="Web-{C6C3945F-4F27-A11D-F75A-89EEDDA4D058}" dt="2025-04-21T18:46:56.227" v="133" actId="1076"/>
          <ac:picMkLst>
            <pc:docMk/>
            <pc:sldMk cId="993821836" sldId="260"/>
            <ac:picMk id="32" creationId="{78A94A18-4C4C-5D16-89D3-EDD7F1F9AD39}"/>
          </ac:picMkLst>
        </pc:picChg>
        <pc:cxnChg chg="add del mod">
          <ac:chgData name="Abeysundera, Banuka" userId="S::st20305733@outlook.cardiffmet.ac.uk::2f7dde0e-90e3-419a-94f8-3efce69f659f" providerId="AD" clId="Web-{C6C3945F-4F27-A11D-F75A-89EEDDA4D058}" dt="2025-04-21T18:41:50.083" v="74"/>
          <ac:cxnSpMkLst>
            <pc:docMk/>
            <pc:sldMk cId="993821836" sldId="260"/>
            <ac:cxnSpMk id="3" creationId="{459212EA-EFF6-E349-7027-0B61DC054927}"/>
          </ac:cxnSpMkLst>
        </pc:cxnChg>
      </pc:sldChg>
      <pc:sldChg chg="modSp">
        <pc:chgData name="Abeysundera, Banuka" userId="S::st20305733@outlook.cardiffmet.ac.uk::2f7dde0e-90e3-419a-94f8-3efce69f659f" providerId="AD" clId="Web-{C6C3945F-4F27-A11D-F75A-89EEDDA4D058}" dt="2025-04-21T18:30:23.429" v="64"/>
        <pc:sldMkLst>
          <pc:docMk/>
          <pc:sldMk cId="552058412" sldId="262"/>
        </pc:sldMkLst>
        <pc:graphicFrameChg chg="mod modGraphic">
          <ac:chgData name="Abeysundera, Banuka" userId="S::st20305733@outlook.cardiffmet.ac.uk::2f7dde0e-90e3-419a-94f8-3efce69f659f" providerId="AD" clId="Web-{C6C3945F-4F27-A11D-F75A-89EEDDA4D058}" dt="2025-04-21T18:30:23.429" v="64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modSp">
        <pc:chgData name="Abeysundera, Banuka" userId="S::st20305733@outlook.cardiffmet.ac.uk::2f7dde0e-90e3-419a-94f8-3efce69f659f" providerId="AD" clId="Web-{C6C3945F-4F27-A11D-F75A-89EEDDA4D058}" dt="2025-04-21T17:59:44.497" v="47" actId="1076"/>
        <pc:sldMkLst>
          <pc:docMk/>
          <pc:sldMk cId="1496226545" sldId="269"/>
        </pc:sldMkLst>
        <pc:spChg chg="mod">
          <ac:chgData name="Abeysundera, Banuka" userId="S::st20305733@outlook.cardiffmet.ac.uk::2f7dde0e-90e3-419a-94f8-3efce69f659f" providerId="AD" clId="Web-{C6C3945F-4F27-A11D-F75A-89EEDDA4D058}" dt="2025-04-21T17:59:44.497" v="47" actId="1076"/>
          <ac:spMkLst>
            <pc:docMk/>
            <pc:sldMk cId="1496226545" sldId="269"/>
            <ac:spMk id="5" creationId="{5C3BAA9A-FDFE-22D1-A9BF-FA0F2A93D255}"/>
          </ac:spMkLst>
        </pc:spChg>
      </pc:sldChg>
      <pc:sldChg chg="addSp delSp modSp mod setBg">
        <pc:chgData name="Abeysundera, Banuka" userId="S::st20305733@outlook.cardiffmet.ac.uk::2f7dde0e-90e3-419a-94f8-3efce69f659f" providerId="AD" clId="Web-{C6C3945F-4F27-A11D-F75A-89EEDDA4D058}" dt="2025-04-21T17:45:37.427" v="4"/>
        <pc:sldMkLst>
          <pc:docMk/>
          <pc:sldMk cId="2179104759" sldId="272"/>
        </pc:sldMkLst>
        <pc:picChg chg="add del mod">
          <ac:chgData name="Abeysundera, Banuka" userId="S::st20305733@outlook.cardiffmet.ac.uk::2f7dde0e-90e3-419a-94f8-3efce69f659f" providerId="AD" clId="Web-{C6C3945F-4F27-A11D-F75A-89EEDDA4D058}" dt="2025-04-21T17:44:53.565" v="2"/>
          <ac:picMkLst>
            <pc:docMk/>
            <pc:sldMk cId="2179104759" sldId="272"/>
            <ac:picMk id="5" creationId="{1D0791B5-32B9-DD93-3048-B17FC26B447A}"/>
          </ac:picMkLst>
        </pc:picChg>
      </pc:sldChg>
    </pc:docChg>
  </pc:docChgLst>
  <pc:docChgLst>
    <pc:chgData name="Abeysundera, Banuka" userId="S::st20305733@outlook.cardiffmet.ac.uk::2f7dde0e-90e3-419a-94f8-3efce69f659f" providerId="AD" clId="Web-{9A711FF7-C754-2671-E14C-9ED66AB45338}"/>
    <pc:docChg chg="delSld modSld">
      <pc:chgData name="Abeysundera, Banuka" userId="S::st20305733@outlook.cardiffmet.ac.uk::2f7dde0e-90e3-419a-94f8-3efce69f659f" providerId="AD" clId="Web-{9A711FF7-C754-2671-E14C-9ED66AB45338}" dt="2025-04-21T05:29:09.410" v="170"/>
      <pc:docMkLst>
        <pc:docMk/>
      </pc:docMkLst>
      <pc:sldChg chg="modSp">
        <pc:chgData name="Abeysundera, Banuka" userId="S::st20305733@outlook.cardiffmet.ac.uk::2f7dde0e-90e3-419a-94f8-3efce69f659f" providerId="AD" clId="Web-{9A711FF7-C754-2671-E14C-9ED66AB45338}" dt="2025-04-21T05:07:14.417" v="44" actId="20577"/>
        <pc:sldMkLst>
          <pc:docMk/>
          <pc:sldMk cId="3624394703" sldId="261"/>
        </pc:sldMkLst>
        <pc:spChg chg="mod">
          <ac:chgData name="Abeysundera, Banuka" userId="S::st20305733@outlook.cardiffmet.ac.uk::2f7dde0e-90e3-419a-94f8-3efce69f659f" providerId="AD" clId="Web-{9A711FF7-C754-2671-E14C-9ED66AB45338}" dt="2025-04-21T05:07:14.417" v="44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modSp">
        <pc:chgData name="Abeysundera, Banuka" userId="S::st20305733@outlook.cardiffmet.ac.uk::2f7dde0e-90e3-419a-94f8-3efce69f659f" providerId="AD" clId="Web-{9A711FF7-C754-2671-E14C-9ED66AB45338}" dt="2025-04-21T05:24:40.622" v="168"/>
        <pc:sldMkLst>
          <pc:docMk/>
          <pc:sldMk cId="552058412" sldId="262"/>
        </pc:sldMkLst>
        <pc:graphicFrameChg chg="mod modGraphic">
          <ac:chgData name="Abeysundera, Banuka" userId="S::st20305733@outlook.cardiffmet.ac.uk::2f7dde0e-90e3-419a-94f8-3efce69f659f" providerId="AD" clId="Web-{9A711FF7-C754-2671-E14C-9ED66AB45338}" dt="2025-04-21T05:24:40.622" v="168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del">
        <pc:chgData name="Abeysundera, Banuka" userId="S::st20305733@outlook.cardiffmet.ac.uk::2f7dde0e-90e3-419a-94f8-3efce69f659f" providerId="AD" clId="Web-{9A711FF7-C754-2671-E14C-9ED66AB45338}" dt="2025-04-21T05:27:30.720" v="169"/>
        <pc:sldMkLst>
          <pc:docMk/>
          <pc:sldMk cId="2667379445" sldId="264"/>
        </pc:sldMkLst>
      </pc:sldChg>
      <pc:sldChg chg="del">
        <pc:chgData name="Abeysundera, Banuka" userId="S::st20305733@outlook.cardiffmet.ac.uk::2f7dde0e-90e3-419a-94f8-3efce69f659f" providerId="AD" clId="Web-{9A711FF7-C754-2671-E14C-9ED66AB45338}" dt="2025-04-21T05:29:09.410" v="170"/>
        <pc:sldMkLst>
          <pc:docMk/>
          <pc:sldMk cId="574180007" sldId="270"/>
        </pc:sldMkLst>
      </pc:sldChg>
    </pc:docChg>
  </pc:docChgLst>
  <pc:docChgLst>
    <pc:chgData name="Abeysundera, Banuka" userId="S::st20305733@outlook.cardiffmet.ac.uk::2f7dde0e-90e3-419a-94f8-3efce69f659f" providerId="AD" clId="Web-{06E89A9A-E7BB-A6B5-DB44-3876502DF840}"/>
    <pc:docChg chg="delSld modSld sldOrd">
      <pc:chgData name="Abeysundera, Banuka" userId="S::st20305733@outlook.cardiffmet.ac.uk::2f7dde0e-90e3-419a-94f8-3efce69f659f" providerId="AD" clId="Web-{06E89A9A-E7BB-A6B5-DB44-3876502DF840}" dt="2025-04-20T15:36:02.620" v="157" actId="20577"/>
      <pc:docMkLst>
        <pc:docMk/>
      </pc:docMkLst>
      <pc:sldChg chg="addSp delSp modSp">
        <pc:chgData name="Abeysundera, Banuka" userId="S::st20305733@outlook.cardiffmet.ac.uk::2f7dde0e-90e3-419a-94f8-3efce69f659f" providerId="AD" clId="Web-{06E89A9A-E7BB-A6B5-DB44-3876502DF840}" dt="2025-04-20T14:55:31.221" v="25" actId="1076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06E89A9A-E7BB-A6B5-DB44-3876502DF840}" dt="2025-04-20T14:54:35.358" v="1" actId="1076"/>
          <ac:spMkLst>
            <pc:docMk/>
            <pc:sldMk cId="174084148" sldId="256"/>
            <ac:spMk id="2" creationId="{7DB602EA-9510-BE03-1373-25DC1793B77C}"/>
          </ac:spMkLst>
        </pc:spChg>
        <pc:spChg chg="add del">
          <ac:chgData name="Abeysundera, Banuka" userId="S::st20305733@outlook.cardiffmet.ac.uk::2f7dde0e-90e3-419a-94f8-3efce69f659f" providerId="AD" clId="Web-{06E89A9A-E7BB-A6B5-DB44-3876502DF840}" dt="2025-04-20T14:54:42.233" v="3"/>
          <ac:spMkLst>
            <pc:docMk/>
            <pc:sldMk cId="174084148" sldId="256"/>
            <ac:spMk id="4" creationId="{136863E1-CC7F-4869-10B6-217C49CC1D8E}"/>
          </ac:spMkLst>
        </pc:spChg>
        <pc:spChg chg="add del">
          <ac:chgData name="Abeysundera, Banuka" userId="S::st20305733@outlook.cardiffmet.ac.uk::2f7dde0e-90e3-419a-94f8-3efce69f659f" providerId="AD" clId="Web-{06E89A9A-E7BB-A6B5-DB44-3876502DF840}" dt="2025-04-20T14:54:48.093" v="5"/>
          <ac:spMkLst>
            <pc:docMk/>
            <pc:sldMk cId="174084148" sldId="256"/>
            <ac:spMk id="5" creationId="{13F776D4-D5A2-86D1-98B0-415525142BF7}"/>
          </ac:spMkLst>
        </pc:spChg>
        <pc:spChg chg="add del">
          <ac:chgData name="Abeysundera, Banuka" userId="S::st20305733@outlook.cardiffmet.ac.uk::2f7dde0e-90e3-419a-94f8-3efce69f659f" providerId="AD" clId="Web-{06E89A9A-E7BB-A6B5-DB44-3876502DF840}" dt="2025-04-20T14:54:58.406" v="10"/>
          <ac:spMkLst>
            <pc:docMk/>
            <pc:sldMk cId="174084148" sldId="256"/>
            <ac:spMk id="7" creationId="{811D6115-5EBF-8982-3D1A-0415FC30C32F}"/>
          </ac:spMkLst>
        </pc:spChg>
        <pc:spChg chg="add mod">
          <ac:chgData name="Abeysundera, Banuka" userId="S::st20305733@outlook.cardiffmet.ac.uk::2f7dde0e-90e3-419a-94f8-3efce69f659f" providerId="AD" clId="Web-{06E89A9A-E7BB-A6B5-DB44-3876502DF840}" dt="2025-04-20T14:55:31.221" v="25" actId="1076"/>
          <ac:spMkLst>
            <pc:docMk/>
            <pc:sldMk cId="174084148" sldId="256"/>
            <ac:spMk id="8" creationId="{73A528D8-D0A2-AB20-089E-7BC0FD2790ED}"/>
          </ac:spMkLst>
        </pc:spChg>
        <pc:picChg chg="mod">
          <ac:chgData name="Abeysundera, Banuka" userId="S::st20305733@outlook.cardiffmet.ac.uk::2f7dde0e-90e3-419a-94f8-3efce69f659f" providerId="AD" clId="Web-{06E89A9A-E7BB-A6B5-DB44-3876502DF840}" dt="2025-04-20T14:54:29.451" v="0" actId="14100"/>
          <ac:picMkLst>
            <pc:docMk/>
            <pc:sldMk cId="174084148" sldId="256"/>
            <ac:picMk id="6" creationId="{34892A1F-9AB5-5288-215F-8055904AC420}"/>
          </ac:picMkLst>
        </pc:picChg>
      </pc:sldChg>
      <pc:sldChg chg="modSp">
        <pc:chgData name="Abeysundera, Banuka" userId="S::st20305733@outlook.cardiffmet.ac.uk::2f7dde0e-90e3-419a-94f8-3efce69f659f" providerId="AD" clId="Web-{06E89A9A-E7BB-A6B5-DB44-3876502DF840}" dt="2025-04-20T15:32:24.860" v="140" actId="20577"/>
        <pc:sldMkLst>
          <pc:docMk/>
          <pc:sldMk cId="3441776165" sldId="257"/>
        </pc:sldMkLst>
        <pc:spChg chg="mod">
          <ac:chgData name="Abeysundera, Banuka" userId="S::st20305733@outlook.cardiffmet.ac.uk::2f7dde0e-90e3-419a-94f8-3efce69f659f" providerId="AD" clId="Web-{06E89A9A-E7BB-A6B5-DB44-3876502DF840}" dt="2025-04-20T15:32:12.016" v="138" actId="20577"/>
          <ac:spMkLst>
            <pc:docMk/>
            <pc:sldMk cId="3441776165" sldId="257"/>
            <ac:spMk id="2" creationId="{8462F4FE-D14E-B86F-3CB0-737307FD9E1B}"/>
          </ac:spMkLst>
        </pc:spChg>
        <pc:spChg chg="mod">
          <ac:chgData name="Abeysundera, Banuka" userId="S::st20305733@outlook.cardiffmet.ac.uk::2f7dde0e-90e3-419a-94f8-3efce69f659f" providerId="AD" clId="Web-{06E89A9A-E7BB-A6B5-DB44-3876502DF840}" dt="2025-04-20T15:32:24.860" v="140" actId="20577"/>
          <ac:spMkLst>
            <pc:docMk/>
            <pc:sldMk cId="3441776165" sldId="257"/>
            <ac:spMk id="3" creationId="{B8845285-3906-AFC1-CEDF-5A4363923E57}"/>
          </ac:spMkLst>
        </pc:spChg>
      </pc:sldChg>
      <pc:sldChg chg="modSp">
        <pc:chgData name="Abeysundera, Banuka" userId="S::st20305733@outlook.cardiffmet.ac.uk::2f7dde0e-90e3-419a-94f8-3efce69f659f" providerId="AD" clId="Web-{06E89A9A-E7BB-A6B5-DB44-3876502DF840}" dt="2025-04-20T15:36:02.620" v="157" actId="20577"/>
        <pc:sldMkLst>
          <pc:docMk/>
          <pc:sldMk cId="848217438" sldId="258"/>
        </pc:sldMkLst>
        <pc:spChg chg="mod">
          <ac:chgData name="Abeysundera, Banuka" userId="S::st20305733@outlook.cardiffmet.ac.uk::2f7dde0e-90e3-419a-94f8-3efce69f659f" providerId="AD" clId="Web-{06E89A9A-E7BB-A6B5-DB44-3876502DF840}" dt="2025-04-20T15:36:02.620" v="157" actId="20577"/>
          <ac:spMkLst>
            <pc:docMk/>
            <pc:sldMk cId="848217438" sldId="258"/>
            <ac:spMk id="4" creationId="{37A16C97-D055-98B5-1146-0E4FC11F4384}"/>
          </ac:spMkLst>
        </pc:spChg>
      </pc:sldChg>
      <pc:sldChg chg="modSp ord">
        <pc:chgData name="Abeysundera, Banuka" userId="S::st20305733@outlook.cardiffmet.ac.uk::2f7dde0e-90e3-419a-94f8-3efce69f659f" providerId="AD" clId="Web-{06E89A9A-E7BB-A6B5-DB44-3876502DF840}" dt="2025-04-20T15:01:15.054" v="28" actId="20577"/>
        <pc:sldMkLst>
          <pc:docMk/>
          <pc:sldMk cId="993821836" sldId="260"/>
        </pc:sldMkLst>
        <pc:spChg chg="mod">
          <ac:chgData name="Abeysundera, Banuka" userId="S::st20305733@outlook.cardiffmet.ac.uk::2f7dde0e-90e3-419a-94f8-3efce69f659f" providerId="AD" clId="Web-{06E89A9A-E7BB-A6B5-DB44-3876502DF840}" dt="2025-04-20T15:01:15.054" v="28" actId="20577"/>
          <ac:spMkLst>
            <pc:docMk/>
            <pc:sldMk cId="993821836" sldId="260"/>
            <ac:spMk id="3" creationId="{F93E7C97-0586-28D0-990E-B035CA9E6D7D}"/>
          </ac:spMkLst>
        </pc:spChg>
      </pc:sldChg>
      <pc:sldChg chg="modSp ord">
        <pc:chgData name="Abeysundera, Banuka" userId="S::st20305733@outlook.cardiffmet.ac.uk::2f7dde0e-90e3-419a-94f8-3efce69f659f" providerId="AD" clId="Web-{06E89A9A-E7BB-A6B5-DB44-3876502DF840}" dt="2025-04-20T15:21:40.525" v="45" actId="20577"/>
        <pc:sldMkLst>
          <pc:docMk/>
          <pc:sldMk cId="3624394703" sldId="261"/>
        </pc:sldMkLst>
        <pc:spChg chg="mod">
          <ac:chgData name="Abeysundera, Banuka" userId="S::st20305733@outlook.cardiffmet.ac.uk::2f7dde0e-90e3-419a-94f8-3efce69f659f" providerId="AD" clId="Web-{06E89A9A-E7BB-A6B5-DB44-3876502DF840}" dt="2025-04-20T15:21:40.525" v="45" actId="20577"/>
          <ac:spMkLst>
            <pc:docMk/>
            <pc:sldMk cId="3624394703" sldId="261"/>
            <ac:spMk id="2" creationId="{69DC6FA8-5836-4EAE-0D8C-F6C1BF2D1027}"/>
          </ac:spMkLst>
        </pc:spChg>
        <pc:spChg chg="mod">
          <ac:chgData name="Abeysundera, Banuka" userId="S::st20305733@outlook.cardiffmet.ac.uk::2f7dde0e-90e3-419a-94f8-3efce69f659f" providerId="AD" clId="Web-{06E89A9A-E7BB-A6B5-DB44-3876502DF840}" dt="2025-04-20T15:21:27.228" v="33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addSp delSp modSp ord">
        <pc:chgData name="Abeysundera, Banuka" userId="S::st20305733@outlook.cardiffmet.ac.uk::2f7dde0e-90e3-419a-94f8-3efce69f659f" providerId="AD" clId="Web-{06E89A9A-E7BB-A6B5-DB44-3876502DF840}" dt="2025-04-20T15:28:59.904" v="110" actId="1076"/>
        <pc:sldMkLst>
          <pc:docMk/>
          <pc:sldMk cId="552058412" sldId="262"/>
        </pc:sldMkLst>
        <pc:spChg chg="mod">
          <ac:chgData name="Abeysundera, Banuka" userId="S::st20305733@outlook.cardiffmet.ac.uk::2f7dde0e-90e3-419a-94f8-3efce69f659f" providerId="AD" clId="Web-{06E89A9A-E7BB-A6B5-DB44-3876502DF840}" dt="2025-04-20T15:22:33.090" v="53" actId="20577"/>
          <ac:spMkLst>
            <pc:docMk/>
            <pc:sldMk cId="552058412" sldId="262"/>
            <ac:spMk id="2" creationId="{087B8D7F-870A-F90C-AF96-B39B3A6F4EB3}"/>
          </ac:spMkLst>
        </pc:spChg>
        <pc:spChg chg="add del mod">
          <ac:chgData name="Abeysundera, Banuka" userId="S::st20305733@outlook.cardiffmet.ac.uk::2f7dde0e-90e3-419a-94f8-3efce69f659f" providerId="AD" clId="Web-{06E89A9A-E7BB-A6B5-DB44-3876502DF840}" dt="2025-04-20T15:28:56.389" v="109"/>
          <ac:spMkLst>
            <pc:docMk/>
            <pc:sldMk cId="552058412" sldId="262"/>
            <ac:spMk id="3" creationId="{AE77DB9F-3F5A-7724-5668-1EF496498D52}"/>
          </ac:spMkLst>
        </pc:spChg>
        <pc:graphicFrameChg chg="mod modGraphic">
          <ac:chgData name="Abeysundera, Banuka" userId="S::st20305733@outlook.cardiffmet.ac.uk::2f7dde0e-90e3-419a-94f8-3efce69f659f" providerId="AD" clId="Web-{06E89A9A-E7BB-A6B5-DB44-3876502DF840}" dt="2025-04-20T15:28:59.904" v="110" actId="1076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del">
        <pc:chgData name="Abeysundera, Banuka" userId="S::st20305733@outlook.cardiffmet.ac.uk::2f7dde0e-90e3-419a-94f8-3efce69f659f" providerId="AD" clId="Web-{06E89A9A-E7BB-A6B5-DB44-3876502DF840}" dt="2025-04-20T15:29:23.437" v="111"/>
        <pc:sldMkLst>
          <pc:docMk/>
          <pc:sldMk cId="2560599284" sldId="265"/>
        </pc:sldMkLst>
      </pc:sldChg>
      <pc:sldChg chg="modSp">
        <pc:chgData name="Abeysundera, Banuka" userId="S::st20305733@outlook.cardiffmet.ac.uk::2f7dde0e-90e3-419a-94f8-3efce69f659f" providerId="AD" clId="Web-{06E89A9A-E7BB-A6B5-DB44-3876502DF840}" dt="2025-04-20T15:31:27.233" v="130" actId="20577"/>
        <pc:sldMkLst>
          <pc:docMk/>
          <pc:sldMk cId="1117350048" sldId="266"/>
        </pc:sldMkLst>
        <pc:spChg chg="mod">
          <ac:chgData name="Abeysundera, Banuka" userId="S::st20305733@outlook.cardiffmet.ac.uk::2f7dde0e-90e3-419a-94f8-3efce69f659f" providerId="AD" clId="Web-{06E89A9A-E7BB-A6B5-DB44-3876502DF840}" dt="2025-04-20T15:29:44.031" v="118" actId="20577"/>
          <ac:spMkLst>
            <pc:docMk/>
            <pc:sldMk cId="1117350048" sldId="266"/>
            <ac:spMk id="2" creationId="{54CB5DDB-B0BA-ECC7-9378-34672042933B}"/>
          </ac:spMkLst>
        </pc:spChg>
        <pc:spChg chg="mod">
          <ac:chgData name="Abeysundera, Banuka" userId="S::st20305733@outlook.cardiffmet.ac.uk::2f7dde0e-90e3-419a-94f8-3efce69f659f" providerId="AD" clId="Web-{06E89A9A-E7BB-A6B5-DB44-3876502DF840}" dt="2025-04-20T15:31:27.233" v="130" actId="20577"/>
          <ac:spMkLst>
            <pc:docMk/>
            <pc:sldMk cId="1117350048" sldId="266"/>
            <ac:spMk id="3" creationId="{4A4EC899-3E9E-5E8E-B763-57E91BBD18D3}"/>
          </ac:spMkLst>
        </pc:spChg>
      </pc:sldChg>
    </pc:docChg>
  </pc:docChgLst>
  <pc:docChgLst>
    <pc:chgData name="Umair Mohammed, Mohammed Nazar" userId="c133b825-2012-4440-996a-6135189522a0" providerId="ADAL" clId="{71E5C3DE-931B-4B46-9B79-8980338F9A18}"/>
    <pc:docChg chg="undo custSel addSld delSld modSld">
      <pc:chgData name="Umair Mohammed, Mohammed Nazar" userId="c133b825-2012-4440-996a-6135189522a0" providerId="ADAL" clId="{71E5C3DE-931B-4B46-9B79-8980338F9A18}" dt="2025-04-21T18:45:55.623" v="625" actId="688"/>
      <pc:docMkLst>
        <pc:docMk/>
      </pc:docMkLst>
      <pc:sldChg chg="addSp delSp modSp mod addAnim delAnim">
        <pc:chgData name="Umair Mohammed, Mohammed Nazar" userId="c133b825-2012-4440-996a-6135189522a0" providerId="ADAL" clId="{71E5C3DE-931B-4B46-9B79-8980338F9A18}" dt="2025-04-21T18:12:18.825" v="574" actId="14100"/>
        <pc:sldMkLst>
          <pc:docMk/>
          <pc:sldMk cId="174084148" sldId="256"/>
        </pc:sldMkLst>
        <pc:spChg chg="mod">
          <ac:chgData name="Umair Mohammed, Mohammed Nazar" userId="c133b825-2012-4440-996a-6135189522a0" providerId="ADAL" clId="{71E5C3DE-931B-4B46-9B79-8980338F9A18}" dt="2025-04-21T18:05:28.300" v="537" actId="1076"/>
          <ac:spMkLst>
            <pc:docMk/>
            <pc:sldMk cId="174084148" sldId="256"/>
            <ac:spMk id="2" creationId="{7DB602EA-9510-BE03-1373-25DC1793B77C}"/>
          </ac:spMkLst>
        </pc:spChg>
        <pc:spChg chg="del mod ord">
          <ac:chgData name="Umair Mohammed, Mohammed Nazar" userId="c133b825-2012-4440-996a-6135189522a0" providerId="ADAL" clId="{71E5C3DE-931B-4B46-9B79-8980338F9A18}" dt="2025-04-21T16:14:48.246" v="313" actId="478"/>
          <ac:spMkLst>
            <pc:docMk/>
            <pc:sldMk cId="174084148" sldId="256"/>
            <ac:spMk id="3" creationId="{54F846F5-9BBA-DDB0-BA5B-CD61B930FD57}"/>
          </ac:spMkLst>
        </pc:spChg>
        <pc:spChg chg="mod">
          <ac:chgData name="Umair Mohammed, Mohammed Nazar" userId="c133b825-2012-4440-996a-6135189522a0" providerId="ADAL" clId="{71E5C3DE-931B-4B46-9B79-8980338F9A18}" dt="2025-04-21T18:06:26.516" v="552" actId="1076"/>
          <ac:spMkLst>
            <pc:docMk/>
            <pc:sldMk cId="174084148" sldId="256"/>
            <ac:spMk id="8" creationId="{73A528D8-D0A2-AB20-089E-7BC0FD2790ED}"/>
          </ac:spMkLst>
        </pc:spChg>
        <pc:spChg chg="add del">
          <ac:chgData name="Umair Mohammed, Mohammed Nazar" userId="c133b825-2012-4440-996a-6135189522a0" providerId="ADAL" clId="{71E5C3DE-931B-4B46-9B79-8980338F9A18}" dt="2025-04-20T13:43:17.156" v="8" actId="26606"/>
          <ac:spMkLst>
            <pc:docMk/>
            <pc:sldMk cId="174084148" sldId="256"/>
            <ac:spMk id="9" creationId="{58789E63-C78D-4210-8A38-DD6FB3B6BACD}"/>
          </ac:spMkLst>
        </pc:spChg>
        <pc:spChg chg="add del">
          <ac:chgData name="Umair Mohammed, Mohammed Nazar" userId="c133b825-2012-4440-996a-6135189522a0" providerId="ADAL" clId="{71E5C3DE-931B-4B46-9B79-8980338F9A18}" dt="2025-04-20T13:43:17.156" v="8" actId="26606"/>
          <ac:spMkLst>
            <pc:docMk/>
            <pc:sldMk cId="174084148" sldId="256"/>
            <ac:spMk id="11" creationId="{AC8494C5-ED44-4EAD-9213-4FBAA4BB74CA}"/>
          </ac:spMkLst>
        </pc:spChg>
        <pc:spChg chg="add del">
          <ac:chgData name="Umair Mohammed, Mohammed Nazar" userId="c133b825-2012-4440-996a-6135189522a0" providerId="ADAL" clId="{71E5C3DE-931B-4B46-9B79-8980338F9A18}" dt="2025-04-20T13:43:17.125" v="7" actId="26606"/>
          <ac:spMkLst>
            <pc:docMk/>
            <pc:sldMk cId="174084148" sldId="256"/>
            <ac:spMk id="16" creationId="{17121B47-384D-4AA6-BFEE-9EB117D2A4DA}"/>
          </ac:spMkLst>
        </pc:spChg>
        <pc:spChg chg="add del">
          <ac:chgData name="Umair Mohammed, Mohammed Nazar" userId="c133b825-2012-4440-996a-6135189522a0" providerId="ADAL" clId="{71E5C3DE-931B-4B46-9B79-8980338F9A18}" dt="2025-04-20T13:43:17.125" v="7" actId="26606"/>
          <ac:spMkLst>
            <pc:docMk/>
            <pc:sldMk cId="174084148" sldId="256"/>
            <ac:spMk id="18" creationId="{B9F8D29B-74D8-41C1-A284-8C4D1B7D65E5}"/>
          </ac:spMkLst>
        </pc:spChg>
        <pc:spChg chg="add mod">
          <ac:chgData name="Umair Mohammed, Mohammed Nazar" userId="c133b825-2012-4440-996a-6135189522a0" providerId="ADAL" clId="{71E5C3DE-931B-4B46-9B79-8980338F9A18}" dt="2025-04-21T16:14:48.246" v="313" actId="478"/>
          <ac:spMkLst>
            <pc:docMk/>
            <pc:sldMk cId="174084148" sldId="256"/>
            <ac:spMk id="23" creationId="{67792B60-3D99-1330-DEEE-5B8E5510F0FA}"/>
          </ac:spMkLst>
        </pc:spChg>
        <pc:spChg chg="del mod">
          <ac:chgData name="Umair Mohammed, Mohammed Nazar" userId="c133b825-2012-4440-996a-6135189522a0" providerId="ADAL" clId="{71E5C3DE-931B-4B46-9B79-8980338F9A18}" dt="2025-04-21T18:04:00.667" v="522" actId="478"/>
          <ac:spMkLst>
            <pc:docMk/>
            <pc:sldMk cId="174084148" sldId="256"/>
            <ac:spMk id="56" creationId="{ABAEE1CC-EBB2-B4D1-9C3E-F0725F82056E}"/>
          </ac:spMkLst>
        </pc:spChg>
        <pc:spChg chg="add">
          <ac:chgData name="Umair Mohammed, Mohammed Nazar" userId="c133b825-2012-4440-996a-6135189522a0" providerId="ADAL" clId="{71E5C3DE-931B-4B46-9B79-8980338F9A18}" dt="2025-04-20T13:43:17.156" v="8" actId="26606"/>
          <ac:spMkLst>
            <pc:docMk/>
            <pc:sldMk cId="174084148" sldId="256"/>
            <ac:spMk id="129" creationId="{9B6F67E4-15C7-48C3-9F04-91478A181672}"/>
          </ac:spMkLst>
        </pc:spChg>
        <pc:grpChg chg="add del">
          <ac:chgData name="Umair Mohammed, Mohammed Nazar" userId="c133b825-2012-4440-996a-6135189522a0" providerId="ADAL" clId="{71E5C3DE-931B-4B46-9B79-8980338F9A18}" dt="2025-04-20T13:43:17.125" v="7" actId="26606"/>
          <ac:grpSpMkLst>
            <pc:docMk/>
            <pc:sldMk cId="174084148" sldId="256"/>
            <ac:grpSpMk id="20" creationId="{FB1E09F6-C821-4E8B-A346-5083EF4A4C4E}"/>
          </ac:grpSpMkLst>
        </pc:grpChg>
        <pc:picChg chg="del">
          <ac:chgData name="Umair Mohammed, Mohammed Nazar" userId="c133b825-2012-4440-996a-6135189522a0" providerId="ADAL" clId="{71E5C3DE-931B-4B46-9B79-8980338F9A18}" dt="2025-04-20T13:39:51.215" v="0" actId="478"/>
          <ac:picMkLst>
            <pc:docMk/>
            <pc:sldMk cId="174084148" sldId="256"/>
            <ac:picMk id="4" creationId="{C716F980-3F27-D7B7-76E5-03E7B44CFCF4}"/>
          </ac:picMkLst>
        </pc:picChg>
        <pc:picChg chg="add mod ord">
          <ac:chgData name="Umair Mohammed, Mohammed Nazar" userId="c133b825-2012-4440-996a-6135189522a0" providerId="ADAL" clId="{71E5C3DE-931B-4B46-9B79-8980338F9A18}" dt="2025-04-21T13:52:10.804" v="188" actId="14100"/>
          <ac:picMkLst>
            <pc:docMk/>
            <pc:sldMk cId="174084148" sldId="256"/>
            <ac:picMk id="5" creationId="{0BB89073-A771-3498-5414-C87746C6F782}"/>
          </ac:picMkLst>
        </pc:picChg>
        <pc:picChg chg="add del mod">
          <ac:chgData name="Umair Mohammed, Mohammed Nazar" userId="c133b825-2012-4440-996a-6135189522a0" providerId="ADAL" clId="{71E5C3DE-931B-4B46-9B79-8980338F9A18}" dt="2025-04-21T12:37:37.786" v="39" actId="478"/>
          <ac:picMkLst>
            <pc:docMk/>
            <pc:sldMk cId="174084148" sldId="256"/>
            <ac:picMk id="6" creationId="{34892A1F-9AB5-5288-215F-8055904AC420}"/>
          </ac:picMkLst>
        </pc:picChg>
        <pc:picChg chg="add mod">
          <ac:chgData name="Umair Mohammed, Mohammed Nazar" userId="c133b825-2012-4440-996a-6135189522a0" providerId="ADAL" clId="{71E5C3DE-931B-4B46-9B79-8980338F9A18}" dt="2025-04-21T13:36:48.800" v="174" actId="1076"/>
          <ac:picMkLst>
            <pc:docMk/>
            <pc:sldMk cId="174084148" sldId="256"/>
            <ac:picMk id="9" creationId="{FBC0A108-3848-A723-031A-628EDD2C8FF8}"/>
          </ac:picMkLst>
        </pc:picChg>
        <pc:picChg chg="add mod">
          <ac:chgData name="Umair Mohammed, Mohammed Nazar" userId="c133b825-2012-4440-996a-6135189522a0" providerId="ADAL" clId="{71E5C3DE-931B-4B46-9B79-8980338F9A18}" dt="2025-04-21T16:11:39.455" v="296" actId="1076"/>
          <ac:picMkLst>
            <pc:docMk/>
            <pc:sldMk cId="174084148" sldId="256"/>
            <ac:picMk id="11" creationId="{D482C3B5-0727-D91E-2FB7-24FB4EFD1AED}"/>
          </ac:picMkLst>
        </pc:picChg>
        <pc:picChg chg="add mod">
          <ac:chgData name="Umair Mohammed, Mohammed Nazar" userId="c133b825-2012-4440-996a-6135189522a0" providerId="ADAL" clId="{71E5C3DE-931B-4B46-9B79-8980338F9A18}" dt="2025-04-21T14:14:32.175" v="192" actId="1076"/>
          <ac:picMkLst>
            <pc:docMk/>
            <pc:sldMk cId="174084148" sldId="256"/>
            <ac:picMk id="13" creationId="{DC6BDF94-9EDF-0ABC-DDA4-AE3C0A9B6C57}"/>
          </ac:picMkLst>
        </pc:picChg>
        <pc:picChg chg="add del mod">
          <ac:chgData name="Umair Mohammed, Mohammed Nazar" userId="c133b825-2012-4440-996a-6135189522a0" providerId="ADAL" clId="{71E5C3DE-931B-4B46-9B79-8980338F9A18}" dt="2025-04-21T16:13:23.403" v="304" actId="478"/>
          <ac:picMkLst>
            <pc:docMk/>
            <pc:sldMk cId="174084148" sldId="256"/>
            <ac:picMk id="15" creationId="{C59A1B35-3604-6778-D08E-5383F6BF0F76}"/>
          </ac:picMkLst>
        </pc:picChg>
        <pc:picChg chg="add mod">
          <ac:chgData name="Umair Mohammed, Mohammed Nazar" userId="c133b825-2012-4440-996a-6135189522a0" providerId="ADAL" clId="{71E5C3DE-931B-4B46-9B79-8980338F9A18}" dt="2025-04-21T15:55:33.273" v="274" actId="1076"/>
          <ac:picMkLst>
            <pc:docMk/>
            <pc:sldMk cId="174084148" sldId="256"/>
            <ac:picMk id="17" creationId="{3C49045A-9A52-792E-F0E0-FCEB71E1A699}"/>
          </ac:picMkLst>
        </pc:picChg>
        <pc:picChg chg="add del mod">
          <ac:chgData name="Umair Mohammed, Mohammed Nazar" userId="c133b825-2012-4440-996a-6135189522a0" providerId="ADAL" clId="{71E5C3DE-931B-4B46-9B79-8980338F9A18}" dt="2025-04-21T16:13:55.565" v="308" actId="478"/>
          <ac:picMkLst>
            <pc:docMk/>
            <pc:sldMk cId="174084148" sldId="256"/>
            <ac:picMk id="19" creationId="{8ECB08B3-F2CB-8EBE-6816-3DEDF17D7274}"/>
          </ac:picMkLst>
        </pc:picChg>
        <pc:picChg chg="add del mod">
          <ac:chgData name="Umair Mohammed, Mohammed Nazar" userId="c133b825-2012-4440-996a-6135189522a0" providerId="ADAL" clId="{71E5C3DE-931B-4B46-9B79-8980338F9A18}" dt="2025-04-21T16:14:21.360" v="312" actId="478"/>
          <ac:picMkLst>
            <pc:docMk/>
            <pc:sldMk cId="174084148" sldId="256"/>
            <ac:picMk id="21" creationId="{EF26B6D5-39A8-356F-4141-CECA694CBE95}"/>
          </ac:picMkLst>
        </pc:picChg>
        <pc:picChg chg="add mod">
          <ac:chgData name="Umair Mohammed, Mohammed Nazar" userId="c133b825-2012-4440-996a-6135189522a0" providerId="ADAL" clId="{71E5C3DE-931B-4B46-9B79-8980338F9A18}" dt="2025-04-21T18:12:18.825" v="574" actId="14100"/>
          <ac:picMkLst>
            <pc:docMk/>
            <pc:sldMk cId="174084148" sldId="256"/>
            <ac:picMk id="25" creationId="{581D0945-F45E-74D6-C0FF-B3174747D4D1}"/>
          </ac:picMkLst>
        </pc:picChg>
      </pc:sldChg>
      <pc:sldChg chg="addSp delSp modSp mod">
        <pc:chgData name="Umair Mohammed, Mohammed Nazar" userId="c133b825-2012-4440-996a-6135189522a0" providerId="ADAL" clId="{71E5C3DE-931B-4B46-9B79-8980338F9A18}" dt="2025-04-21T18:15:09.915" v="594" actId="120"/>
        <pc:sldMkLst>
          <pc:docMk/>
          <pc:sldMk cId="3441776165" sldId="257"/>
        </pc:sldMkLst>
        <pc:spChg chg="mod">
          <ac:chgData name="Umair Mohammed, Mohammed Nazar" userId="c133b825-2012-4440-996a-6135189522a0" providerId="ADAL" clId="{71E5C3DE-931B-4B46-9B79-8980338F9A18}" dt="2025-04-21T18:15:09.915" v="594" actId="120"/>
          <ac:spMkLst>
            <pc:docMk/>
            <pc:sldMk cId="3441776165" sldId="257"/>
            <ac:spMk id="2" creationId="{8462F4FE-D14E-B86F-3CB0-737307FD9E1B}"/>
          </ac:spMkLst>
        </pc:spChg>
        <pc:spChg chg="del">
          <ac:chgData name="Umair Mohammed, Mohammed Nazar" userId="c133b825-2012-4440-996a-6135189522a0" providerId="ADAL" clId="{71E5C3DE-931B-4B46-9B79-8980338F9A18}" dt="2025-04-21T18:03:55.251" v="521" actId="478"/>
          <ac:spMkLst>
            <pc:docMk/>
            <pc:sldMk cId="3441776165" sldId="257"/>
            <ac:spMk id="11" creationId="{E3D8A6B3-273F-E383-330F-74D1EA765663}"/>
          </ac:spMkLst>
        </pc:spChg>
        <pc:picChg chg="add mod">
          <ac:chgData name="Umair Mohammed, Mohammed Nazar" userId="c133b825-2012-4440-996a-6135189522a0" providerId="ADAL" clId="{71E5C3DE-931B-4B46-9B79-8980338F9A18}" dt="2025-04-21T13:46:58.719" v="182" actId="1076"/>
          <ac:picMkLst>
            <pc:docMk/>
            <pc:sldMk cId="3441776165" sldId="257"/>
            <ac:picMk id="5" creationId="{DED6C26B-5E6C-67B9-A0FD-A4C8A84AA6C9}"/>
          </ac:picMkLst>
        </pc:picChg>
        <pc:picChg chg="add mod">
          <ac:chgData name="Umair Mohammed, Mohammed Nazar" userId="c133b825-2012-4440-996a-6135189522a0" providerId="ADAL" clId="{71E5C3DE-931B-4B46-9B79-8980338F9A18}" dt="2025-04-21T13:48:59.228" v="184" actId="14100"/>
          <ac:picMkLst>
            <pc:docMk/>
            <pc:sldMk cId="3441776165" sldId="257"/>
            <ac:picMk id="7" creationId="{AC55ADEE-F2C7-EF2C-2604-72ADD4E9B0BC}"/>
          </ac:picMkLst>
        </pc:picChg>
        <pc:picChg chg="add mod">
          <ac:chgData name="Umair Mohammed, Mohammed Nazar" userId="c133b825-2012-4440-996a-6135189522a0" providerId="ADAL" clId="{71E5C3DE-931B-4B46-9B79-8980338F9A18}" dt="2025-04-21T13:49:25.096" v="187" actId="1076"/>
          <ac:picMkLst>
            <pc:docMk/>
            <pc:sldMk cId="3441776165" sldId="257"/>
            <ac:picMk id="9" creationId="{193EF08F-EA79-3A52-162B-D93E8229265A}"/>
          </ac:picMkLst>
        </pc:picChg>
      </pc:sldChg>
      <pc:sldChg chg="delSp modSp mod">
        <pc:chgData name="Umair Mohammed, Mohammed Nazar" userId="c133b825-2012-4440-996a-6135189522a0" providerId="ADAL" clId="{71E5C3DE-931B-4B46-9B79-8980338F9A18}" dt="2025-04-21T18:15:23.035" v="597" actId="1076"/>
        <pc:sldMkLst>
          <pc:docMk/>
          <pc:sldMk cId="848217438" sldId="258"/>
        </pc:sldMkLst>
        <pc:spChg chg="mod">
          <ac:chgData name="Umair Mohammed, Mohammed Nazar" userId="c133b825-2012-4440-996a-6135189522a0" providerId="ADAL" clId="{71E5C3DE-931B-4B46-9B79-8980338F9A18}" dt="2025-04-21T18:15:23.035" v="597" actId="1076"/>
          <ac:spMkLst>
            <pc:docMk/>
            <pc:sldMk cId="848217438" sldId="258"/>
            <ac:spMk id="2" creationId="{68B2E5AA-1E07-47F5-662C-4B56ED40CD1B}"/>
          </ac:spMkLst>
        </pc:spChg>
        <pc:spChg chg="del">
          <ac:chgData name="Umair Mohammed, Mohammed Nazar" userId="c133b825-2012-4440-996a-6135189522a0" providerId="ADAL" clId="{71E5C3DE-931B-4B46-9B79-8980338F9A18}" dt="2025-04-21T18:03:50.773" v="520" actId="478"/>
          <ac:spMkLst>
            <pc:docMk/>
            <pc:sldMk cId="848217438" sldId="258"/>
            <ac:spMk id="10" creationId="{F4CD17C9-E76A-4599-D372-8D0FDA5ECC11}"/>
          </ac:spMkLst>
        </pc:spChg>
      </pc:sldChg>
      <pc:sldChg chg="addSp delSp modSp mod">
        <pc:chgData name="Umair Mohammed, Mohammed Nazar" userId="c133b825-2012-4440-996a-6135189522a0" providerId="ADAL" clId="{71E5C3DE-931B-4B46-9B79-8980338F9A18}" dt="2025-04-21T18:15:40.159" v="599" actId="1076"/>
        <pc:sldMkLst>
          <pc:docMk/>
          <pc:sldMk cId="3003851382" sldId="259"/>
        </pc:sldMkLst>
        <pc:spChg chg="mod">
          <ac:chgData name="Umair Mohammed, Mohammed Nazar" userId="c133b825-2012-4440-996a-6135189522a0" providerId="ADAL" clId="{71E5C3DE-931B-4B46-9B79-8980338F9A18}" dt="2025-04-21T18:15:40.159" v="599" actId="1076"/>
          <ac:spMkLst>
            <pc:docMk/>
            <pc:sldMk cId="3003851382" sldId="259"/>
            <ac:spMk id="2" creationId="{5E046FBA-8E90-2E4B-D909-AC6433297FFB}"/>
          </ac:spMkLst>
        </pc:spChg>
        <pc:spChg chg="mod">
          <ac:chgData name="Umair Mohammed, Mohammed Nazar" userId="c133b825-2012-4440-996a-6135189522a0" providerId="ADAL" clId="{71E5C3DE-931B-4B46-9B79-8980338F9A18}" dt="2025-04-21T18:14:12.051" v="581" actId="1076"/>
          <ac:spMkLst>
            <pc:docMk/>
            <pc:sldMk cId="3003851382" sldId="259"/>
            <ac:spMk id="3" creationId="{FE0FF9DF-B582-6C14-C300-1CB326EAE2E4}"/>
          </ac:spMkLst>
        </pc:spChg>
        <pc:spChg chg="mod">
          <ac:chgData name="Umair Mohammed, Mohammed Nazar" userId="c133b825-2012-4440-996a-6135189522a0" providerId="ADAL" clId="{71E5C3DE-931B-4B46-9B79-8980338F9A18}" dt="2025-04-21T18:14:12.051" v="581" actId="1076"/>
          <ac:spMkLst>
            <pc:docMk/>
            <pc:sldMk cId="3003851382" sldId="259"/>
            <ac:spMk id="4" creationId="{FA5FA555-02D1-8625-163F-DDFA07A98796}"/>
          </ac:spMkLst>
        </pc:spChg>
        <pc:spChg chg="mod">
          <ac:chgData name="Umair Mohammed, Mohammed Nazar" userId="c133b825-2012-4440-996a-6135189522a0" providerId="ADAL" clId="{71E5C3DE-931B-4B46-9B79-8980338F9A18}" dt="2025-04-21T18:14:12.051" v="581" actId="1076"/>
          <ac:spMkLst>
            <pc:docMk/>
            <pc:sldMk cId="3003851382" sldId="259"/>
            <ac:spMk id="5" creationId="{DC630FF0-E688-36CE-0F02-E89FE33E86B5}"/>
          </ac:spMkLst>
        </pc:spChg>
        <pc:spChg chg="add del mod">
          <ac:chgData name="Umair Mohammed, Mohammed Nazar" userId="c133b825-2012-4440-996a-6135189522a0" providerId="ADAL" clId="{71E5C3DE-931B-4B46-9B79-8980338F9A18}" dt="2025-04-21T12:08:31.246" v="14" actId="478"/>
          <ac:spMkLst>
            <pc:docMk/>
            <pc:sldMk cId="3003851382" sldId="259"/>
            <ac:spMk id="6" creationId="{60676421-700D-6A05-BA74-7EE8E98AFDB8}"/>
          </ac:spMkLst>
        </pc:spChg>
        <pc:spChg chg="add del mod">
          <ac:chgData name="Umair Mohammed, Mohammed Nazar" userId="c133b825-2012-4440-996a-6135189522a0" providerId="ADAL" clId="{71E5C3DE-931B-4B46-9B79-8980338F9A18}" dt="2025-04-21T15:10:01.604" v="255" actId="478"/>
          <ac:spMkLst>
            <pc:docMk/>
            <pc:sldMk cId="3003851382" sldId="259"/>
            <ac:spMk id="11" creationId="{887A2359-8311-DF1D-B9BA-CBE8C38C7A7B}"/>
          </ac:spMkLst>
        </pc:spChg>
        <pc:picChg chg="add del mod">
          <ac:chgData name="Umair Mohammed, Mohammed Nazar" userId="c133b825-2012-4440-996a-6135189522a0" providerId="ADAL" clId="{71E5C3DE-931B-4B46-9B79-8980338F9A18}" dt="2025-04-21T12:08:31.246" v="14" actId="478"/>
          <ac:picMkLst>
            <pc:docMk/>
            <pc:sldMk cId="3003851382" sldId="259"/>
            <ac:picMk id="5" creationId="{7596361F-F8ED-BEEA-840E-CEE906B0A2CC}"/>
          </ac:picMkLst>
        </pc:picChg>
        <pc:picChg chg="add del mod">
          <ac:chgData name="Umair Mohammed, Mohammed Nazar" userId="c133b825-2012-4440-996a-6135189522a0" providerId="ADAL" clId="{71E5C3DE-931B-4B46-9B79-8980338F9A18}" dt="2025-04-21T12:32:16.786" v="28" actId="21"/>
          <ac:picMkLst>
            <pc:docMk/>
            <pc:sldMk cId="3003851382" sldId="259"/>
            <ac:picMk id="8" creationId="{015A33CE-6D5E-4195-D89F-EA2596D632E3}"/>
          </ac:picMkLst>
        </pc:picChg>
        <pc:picChg chg="add del mod">
          <ac:chgData name="Umair Mohammed, Mohammed Nazar" userId="c133b825-2012-4440-996a-6135189522a0" providerId="ADAL" clId="{71E5C3DE-931B-4B46-9B79-8980338F9A18}" dt="2025-04-21T15:10:13.969" v="256" actId="478"/>
          <ac:picMkLst>
            <pc:docMk/>
            <pc:sldMk cId="3003851382" sldId="259"/>
            <ac:picMk id="10" creationId="{B253140D-8CA4-1898-54E3-D1919CA8B792}"/>
          </ac:picMkLst>
        </pc:picChg>
        <pc:picChg chg="add mod">
          <ac:chgData name="Umair Mohammed, Mohammed Nazar" userId="c133b825-2012-4440-996a-6135189522a0" providerId="ADAL" clId="{71E5C3DE-931B-4B46-9B79-8980338F9A18}" dt="2025-04-21T18:14:12.051" v="581" actId="1076"/>
          <ac:picMkLst>
            <pc:docMk/>
            <pc:sldMk cId="3003851382" sldId="259"/>
            <ac:picMk id="13" creationId="{4E2A1FDA-6646-62AB-2FED-DD8183B7DB33}"/>
          </ac:picMkLst>
        </pc:picChg>
        <pc:picChg chg="add mod">
          <ac:chgData name="Umair Mohammed, Mohammed Nazar" userId="c133b825-2012-4440-996a-6135189522a0" providerId="ADAL" clId="{71E5C3DE-931B-4B46-9B79-8980338F9A18}" dt="2025-04-21T18:14:12.051" v="581" actId="1076"/>
          <ac:picMkLst>
            <pc:docMk/>
            <pc:sldMk cId="3003851382" sldId="259"/>
            <ac:picMk id="15" creationId="{D1834A4F-0885-7818-6602-C71A548C943F}"/>
          </ac:picMkLst>
        </pc:picChg>
        <pc:picChg chg="add del">
          <ac:chgData name="Umair Mohammed, Mohammed Nazar" userId="c133b825-2012-4440-996a-6135189522a0" providerId="ADAL" clId="{71E5C3DE-931B-4B46-9B79-8980338F9A18}" dt="2025-04-21T15:45:53.373" v="273" actId="478"/>
          <ac:picMkLst>
            <pc:docMk/>
            <pc:sldMk cId="3003851382" sldId="259"/>
            <ac:picMk id="17" creationId="{736D50A6-93F7-DD8F-6604-DA8B560D97AF}"/>
          </ac:picMkLst>
        </pc:picChg>
      </pc:sldChg>
      <pc:sldChg chg="addSp delSp modSp mod">
        <pc:chgData name="Umair Mohammed, Mohammed Nazar" userId="c133b825-2012-4440-996a-6135189522a0" providerId="ADAL" clId="{71E5C3DE-931B-4B46-9B79-8980338F9A18}" dt="2025-04-21T18:45:55.623" v="625" actId="688"/>
        <pc:sldMkLst>
          <pc:docMk/>
          <pc:sldMk cId="993821836" sldId="260"/>
        </pc:sldMkLst>
        <pc:spChg chg="mod">
          <ac:chgData name="Umair Mohammed, Mohammed Nazar" userId="c133b825-2012-4440-996a-6135189522a0" providerId="ADAL" clId="{71E5C3DE-931B-4B46-9B79-8980338F9A18}" dt="2025-04-21T18:13:45.235" v="580" actId="1076"/>
          <ac:spMkLst>
            <pc:docMk/>
            <pc:sldMk cId="993821836" sldId="260"/>
            <ac:spMk id="2" creationId="{8D00CB37-6CAF-873C-DEC1-6CE6F48AA74B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5" creationId="{96A06FB4-55B3-0B23-EDC9-1DED5D45CC58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10" creationId="{F1CD47F6-60A5-1481-9ADE-9D086B9CB2D8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11" creationId="{A74F94C3-3575-6AC8-445E-FBC096BEAC25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12" creationId="{635E3ECB-4059-10C6-7CC2-993AD4157FBA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13" creationId="{20D486E9-72F1-6A81-CBF5-831395473164}"/>
          </ac:spMkLst>
        </pc:spChg>
        <pc:spChg chg="mod">
          <ac:chgData name="Umair Mohammed, Mohammed Nazar" userId="c133b825-2012-4440-996a-6135189522a0" providerId="ADAL" clId="{71E5C3DE-931B-4B46-9B79-8980338F9A18}" dt="2025-04-21T18:13:30.797" v="575" actId="1076"/>
          <ac:spMkLst>
            <pc:docMk/>
            <pc:sldMk cId="993821836" sldId="260"/>
            <ac:spMk id="15" creationId="{5D59840F-4934-E38B-A686-6F5251EEDF5B}"/>
          </ac:spMkLst>
        </pc:spChg>
        <pc:spChg chg="mod">
          <ac:chgData name="Umair Mohammed, Mohammed Nazar" userId="c133b825-2012-4440-996a-6135189522a0" providerId="ADAL" clId="{71E5C3DE-931B-4B46-9B79-8980338F9A18}" dt="2025-04-21T18:45:15.232" v="617" actId="1076"/>
          <ac:spMkLst>
            <pc:docMk/>
            <pc:sldMk cId="993821836" sldId="260"/>
            <ac:spMk id="16" creationId="{7EDED129-C471-9074-AE19-DA30D97B5E87}"/>
          </ac:spMkLst>
        </pc:spChg>
        <pc:picChg chg="mod">
          <ac:chgData name="Umair Mohammed, Mohammed Nazar" userId="c133b825-2012-4440-996a-6135189522a0" providerId="ADAL" clId="{71E5C3DE-931B-4B46-9B79-8980338F9A18}" dt="2025-04-21T17:08:29.618" v="463" actId="1076"/>
          <ac:picMkLst>
            <pc:docMk/>
            <pc:sldMk cId="993821836" sldId="260"/>
            <ac:picMk id="4" creationId="{BDFCCFD3-94F7-612F-C051-519806C591EF}"/>
          </ac:picMkLst>
        </pc:picChg>
        <pc:picChg chg="mod">
          <ac:chgData name="Umair Mohammed, Mohammed Nazar" userId="c133b825-2012-4440-996a-6135189522a0" providerId="ADAL" clId="{71E5C3DE-931B-4B46-9B79-8980338F9A18}" dt="2025-04-21T18:45:17.985" v="618" actId="1076"/>
          <ac:picMkLst>
            <pc:docMk/>
            <pc:sldMk cId="993821836" sldId="260"/>
            <ac:picMk id="6" creationId="{75A40C3F-C551-DD7A-0F51-F6EDD029FC01}"/>
          </ac:picMkLst>
        </pc:picChg>
        <pc:picChg chg="mod">
          <ac:chgData name="Umair Mohammed, Mohammed Nazar" userId="c133b825-2012-4440-996a-6135189522a0" providerId="ADAL" clId="{71E5C3DE-931B-4B46-9B79-8980338F9A18}" dt="2025-04-21T18:44:28.999" v="610" actId="688"/>
          <ac:picMkLst>
            <pc:docMk/>
            <pc:sldMk cId="993821836" sldId="260"/>
            <ac:picMk id="8" creationId="{1976E1AA-FFA5-FAA7-104D-41D8A86ECFD4}"/>
          </ac:picMkLst>
        </pc:picChg>
        <pc:picChg chg="add del mod">
          <ac:chgData name="Umair Mohammed, Mohammed Nazar" userId="c133b825-2012-4440-996a-6135189522a0" providerId="ADAL" clId="{71E5C3DE-931B-4B46-9B79-8980338F9A18}" dt="2025-04-21T16:51:10.971" v="460" actId="478"/>
          <ac:picMkLst>
            <pc:docMk/>
            <pc:sldMk cId="993821836" sldId="260"/>
            <ac:picMk id="9" creationId="{8EC1B9B4-CC3A-1B00-0C4D-141EE6BD967F}"/>
          </ac:picMkLst>
        </pc:picChg>
        <pc:picChg chg="add">
          <ac:chgData name="Umair Mohammed, Mohammed Nazar" userId="c133b825-2012-4440-996a-6135189522a0" providerId="ADAL" clId="{71E5C3DE-931B-4B46-9B79-8980338F9A18}" dt="2025-04-21T17:08:23.560" v="461" actId="22"/>
          <ac:picMkLst>
            <pc:docMk/>
            <pc:sldMk cId="993821836" sldId="260"/>
            <ac:picMk id="17" creationId="{BDFCCFD3-94F7-612F-C051-519806C591EF}"/>
          </ac:picMkLst>
        </pc:picChg>
        <pc:picChg chg="add del mod">
          <ac:chgData name="Umair Mohammed, Mohammed Nazar" userId="c133b825-2012-4440-996a-6135189522a0" providerId="ADAL" clId="{71E5C3DE-931B-4B46-9B79-8980338F9A18}" dt="2025-04-21T17:14:19.795" v="466" actId="478"/>
          <ac:picMkLst>
            <pc:docMk/>
            <pc:sldMk cId="993821836" sldId="260"/>
            <ac:picMk id="19" creationId="{F08EEF45-2600-D130-58E5-04B1761453E8}"/>
          </ac:picMkLst>
        </pc:picChg>
        <pc:picChg chg="add del mod">
          <ac:chgData name="Umair Mohammed, Mohammed Nazar" userId="c133b825-2012-4440-996a-6135189522a0" providerId="ADAL" clId="{71E5C3DE-931B-4B46-9B79-8980338F9A18}" dt="2025-04-21T17:30:29.353" v="469" actId="478"/>
          <ac:picMkLst>
            <pc:docMk/>
            <pc:sldMk cId="993821836" sldId="260"/>
            <ac:picMk id="21" creationId="{368908A6-499C-5FA9-E7CE-60E5E777C8FD}"/>
          </ac:picMkLst>
        </pc:picChg>
        <pc:picChg chg="add del mod">
          <ac:chgData name="Umair Mohammed, Mohammed Nazar" userId="c133b825-2012-4440-996a-6135189522a0" providerId="ADAL" clId="{71E5C3DE-931B-4B46-9B79-8980338F9A18}" dt="2025-04-21T17:34:55.117" v="475" actId="478"/>
          <ac:picMkLst>
            <pc:docMk/>
            <pc:sldMk cId="993821836" sldId="260"/>
            <ac:picMk id="23" creationId="{34716312-B5A3-E7E6-5F3C-11F5CBDAB696}"/>
          </ac:picMkLst>
        </pc:picChg>
        <pc:picChg chg="add del mod">
          <ac:chgData name="Umair Mohammed, Mohammed Nazar" userId="c133b825-2012-4440-996a-6135189522a0" providerId="ADAL" clId="{71E5C3DE-931B-4B46-9B79-8980338F9A18}" dt="2025-04-21T17:58:07.597" v="500" actId="478"/>
          <ac:picMkLst>
            <pc:docMk/>
            <pc:sldMk cId="993821836" sldId="260"/>
            <ac:picMk id="25" creationId="{199E56FB-0C38-CFC0-A837-F85D330791DB}"/>
          </ac:picMkLst>
        </pc:picChg>
        <pc:picChg chg="add del mod">
          <ac:chgData name="Umair Mohammed, Mohammed Nazar" userId="c133b825-2012-4440-996a-6135189522a0" providerId="ADAL" clId="{71E5C3DE-931B-4B46-9B79-8980338F9A18}" dt="2025-04-21T17:58:13.935" v="501" actId="478"/>
          <ac:picMkLst>
            <pc:docMk/>
            <pc:sldMk cId="993821836" sldId="260"/>
            <ac:picMk id="27" creationId="{F789D3CF-C97D-937D-B765-7473637E13AE}"/>
          </ac:picMkLst>
        </pc:picChg>
        <pc:picChg chg="add mod">
          <ac:chgData name="Umair Mohammed, Mohammed Nazar" userId="c133b825-2012-4440-996a-6135189522a0" providerId="ADAL" clId="{71E5C3DE-931B-4B46-9B79-8980338F9A18}" dt="2025-04-21T18:45:05.301" v="614" actId="1076"/>
          <ac:picMkLst>
            <pc:docMk/>
            <pc:sldMk cId="993821836" sldId="260"/>
            <ac:picMk id="29" creationId="{A1CA23DD-8BED-7A5F-ACE2-DA7991F97D8C}"/>
          </ac:picMkLst>
        </pc:picChg>
        <pc:picChg chg="add mod">
          <ac:chgData name="Umair Mohammed, Mohammed Nazar" userId="c133b825-2012-4440-996a-6135189522a0" providerId="ADAL" clId="{71E5C3DE-931B-4B46-9B79-8980338F9A18}" dt="2025-04-21T17:57:27.964" v="499" actId="962"/>
          <ac:picMkLst>
            <pc:docMk/>
            <pc:sldMk cId="993821836" sldId="260"/>
            <ac:picMk id="31" creationId="{4026B270-CDBB-9778-DFE2-D7A387D26104}"/>
          </ac:picMkLst>
        </pc:picChg>
        <pc:picChg chg="add mod">
          <ac:chgData name="Umair Mohammed, Mohammed Nazar" userId="c133b825-2012-4440-996a-6135189522a0" providerId="ADAL" clId="{71E5C3DE-931B-4B46-9B79-8980338F9A18}" dt="2025-04-21T18:45:55.623" v="625" actId="688"/>
          <ac:picMkLst>
            <pc:docMk/>
            <pc:sldMk cId="993821836" sldId="260"/>
            <ac:picMk id="32" creationId="{78A94A18-4C4C-5D16-89D3-EDD7F1F9AD39}"/>
          </ac:picMkLst>
        </pc:picChg>
      </pc:sldChg>
      <pc:sldChg chg="addSp delSp modSp mod">
        <pc:chgData name="Umair Mohammed, Mohammed Nazar" userId="c133b825-2012-4440-996a-6135189522a0" providerId="ADAL" clId="{71E5C3DE-931B-4B46-9B79-8980338F9A18}" dt="2025-04-21T18:17:34.121" v="608" actId="14100"/>
        <pc:sldMkLst>
          <pc:docMk/>
          <pc:sldMk cId="24734178" sldId="263"/>
        </pc:sldMkLst>
        <pc:spChg chg="mod">
          <ac:chgData name="Umair Mohammed, Mohammed Nazar" userId="c133b825-2012-4440-996a-6135189522a0" providerId="ADAL" clId="{71E5C3DE-931B-4B46-9B79-8980338F9A18}" dt="2025-04-21T18:17:07.141" v="605" actId="1076"/>
          <ac:spMkLst>
            <pc:docMk/>
            <pc:sldMk cId="24734178" sldId="263"/>
            <ac:spMk id="2" creationId="{75876C5F-B98D-DC8A-4B00-D746A7277A10}"/>
          </ac:spMkLst>
        </pc:spChg>
        <pc:spChg chg="del">
          <ac:chgData name="Umair Mohammed, Mohammed Nazar" userId="c133b825-2012-4440-996a-6135189522a0" providerId="ADAL" clId="{71E5C3DE-931B-4B46-9B79-8980338F9A18}" dt="2025-04-21T12:32:28.900" v="29" actId="931"/>
          <ac:spMkLst>
            <pc:docMk/>
            <pc:sldMk cId="24734178" sldId="263"/>
            <ac:spMk id="3" creationId="{F33312D9-737B-6122-092B-B0DF9EEDAA76}"/>
          </ac:spMkLst>
        </pc:spChg>
        <pc:spChg chg="add mod">
          <ac:chgData name="Umair Mohammed, Mohammed Nazar" userId="c133b825-2012-4440-996a-6135189522a0" providerId="ADAL" clId="{71E5C3DE-931B-4B46-9B79-8980338F9A18}" dt="2025-04-21T18:17:13.167" v="606" actId="1076"/>
          <ac:spMkLst>
            <pc:docMk/>
            <pc:sldMk cId="24734178" sldId="263"/>
            <ac:spMk id="6" creationId="{38D9BB5D-430E-261A-435A-7B12E478C6B0}"/>
          </ac:spMkLst>
        </pc:spChg>
        <pc:spChg chg="add mod">
          <ac:chgData name="Umair Mohammed, Mohammed Nazar" userId="c133b825-2012-4440-996a-6135189522a0" providerId="ADAL" clId="{71E5C3DE-931B-4B46-9B79-8980338F9A18}" dt="2025-04-21T18:17:21.637" v="607" actId="1076"/>
          <ac:spMkLst>
            <pc:docMk/>
            <pc:sldMk cId="24734178" sldId="263"/>
            <ac:spMk id="8" creationId="{E4A0CD59-4A99-2FEA-3C9B-24EFD11F85E7}"/>
          </ac:spMkLst>
        </pc:spChg>
        <pc:picChg chg="add mod">
          <ac:chgData name="Umair Mohammed, Mohammed Nazar" userId="c133b825-2012-4440-996a-6135189522a0" providerId="ADAL" clId="{71E5C3DE-931B-4B46-9B79-8980338F9A18}" dt="2025-04-21T18:17:34.121" v="608" actId="14100"/>
          <ac:picMkLst>
            <pc:docMk/>
            <pc:sldMk cId="24734178" sldId="263"/>
            <ac:picMk id="5" creationId="{4866FEA7-FED9-3E3F-C2A5-3052259448FC}"/>
          </ac:picMkLst>
        </pc:picChg>
      </pc:sldChg>
      <pc:sldChg chg="delSp mod">
        <pc:chgData name="Umair Mohammed, Mohammed Nazar" userId="c133b825-2012-4440-996a-6135189522a0" providerId="ADAL" clId="{71E5C3DE-931B-4B46-9B79-8980338F9A18}" dt="2025-04-21T18:03:36.818" v="519" actId="478"/>
        <pc:sldMkLst>
          <pc:docMk/>
          <pc:sldMk cId="1117350048" sldId="266"/>
        </pc:sldMkLst>
        <pc:spChg chg="del">
          <ac:chgData name="Umair Mohammed, Mohammed Nazar" userId="c133b825-2012-4440-996a-6135189522a0" providerId="ADAL" clId="{71E5C3DE-931B-4B46-9B79-8980338F9A18}" dt="2025-04-21T18:03:36.818" v="519" actId="478"/>
          <ac:spMkLst>
            <pc:docMk/>
            <pc:sldMk cId="1117350048" sldId="266"/>
            <ac:spMk id="10" creationId="{15D7A9CC-8424-58FB-0AD1-032A1D304808}"/>
          </ac:spMkLst>
        </pc:spChg>
      </pc:sldChg>
      <pc:sldChg chg="delSp modSp mod">
        <pc:chgData name="Umair Mohammed, Mohammed Nazar" userId="c133b825-2012-4440-996a-6135189522a0" providerId="ADAL" clId="{71E5C3DE-931B-4B46-9B79-8980338F9A18}" dt="2025-04-21T18:03:30.679" v="518" actId="478"/>
        <pc:sldMkLst>
          <pc:docMk/>
          <pc:sldMk cId="1774649861" sldId="267"/>
        </pc:sldMkLst>
        <pc:spChg chg="mod">
          <ac:chgData name="Umair Mohammed, Mohammed Nazar" userId="c133b825-2012-4440-996a-6135189522a0" providerId="ADAL" clId="{71E5C3DE-931B-4B46-9B79-8980338F9A18}" dt="2025-04-21T12:53:08.233" v="126" actId="20577"/>
          <ac:spMkLst>
            <pc:docMk/>
            <pc:sldMk cId="1774649861" sldId="267"/>
            <ac:spMk id="2" creationId="{54A33968-660D-E451-B42D-4FBE0AA1B1E0}"/>
          </ac:spMkLst>
        </pc:spChg>
        <pc:spChg chg="del">
          <ac:chgData name="Umair Mohammed, Mohammed Nazar" userId="c133b825-2012-4440-996a-6135189522a0" providerId="ADAL" clId="{71E5C3DE-931B-4B46-9B79-8980338F9A18}" dt="2025-04-21T18:03:30.679" v="518" actId="478"/>
          <ac:spMkLst>
            <pc:docMk/>
            <pc:sldMk cId="1774649861" sldId="267"/>
            <ac:spMk id="13" creationId="{CB69F640-35C8-C717-68ED-135FC3795DC9}"/>
          </ac:spMkLst>
        </pc:spChg>
      </pc:sldChg>
      <pc:sldChg chg="addSp delSp modSp mod">
        <pc:chgData name="Umair Mohammed, Mohammed Nazar" userId="c133b825-2012-4440-996a-6135189522a0" providerId="ADAL" clId="{71E5C3DE-931B-4B46-9B79-8980338F9A18}" dt="2025-04-21T16:32:08.658" v="452" actId="1076"/>
        <pc:sldMkLst>
          <pc:docMk/>
          <pc:sldMk cId="115884664" sldId="268"/>
        </pc:sldMkLst>
        <pc:spChg chg="mod">
          <ac:chgData name="Umair Mohammed, Mohammed Nazar" userId="c133b825-2012-4440-996a-6135189522a0" providerId="ADAL" clId="{71E5C3DE-931B-4B46-9B79-8980338F9A18}" dt="2025-04-21T16:32:08.658" v="452" actId="1076"/>
          <ac:spMkLst>
            <pc:docMk/>
            <pc:sldMk cId="115884664" sldId="268"/>
            <ac:spMk id="2" creationId="{BD9F4C1E-4B6E-6B94-FE3C-B5F588FF1ECB}"/>
          </ac:spMkLst>
        </pc:spChg>
        <pc:spChg chg="del mod">
          <ac:chgData name="Umair Mohammed, Mohammed Nazar" userId="c133b825-2012-4440-996a-6135189522a0" providerId="ADAL" clId="{71E5C3DE-931B-4B46-9B79-8980338F9A18}" dt="2025-04-21T16:28:15.440" v="413" actId="478"/>
          <ac:spMkLst>
            <pc:docMk/>
            <pc:sldMk cId="115884664" sldId="268"/>
            <ac:spMk id="3" creationId="{F231AE48-89F4-8AFD-5D64-6DFF244950AE}"/>
          </ac:spMkLst>
        </pc:spChg>
        <pc:spChg chg="add mod">
          <ac:chgData name="Umair Mohammed, Mohammed Nazar" userId="c133b825-2012-4440-996a-6135189522a0" providerId="ADAL" clId="{71E5C3DE-931B-4B46-9B79-8980338F9A18}" dt="2025-04-21T16:29:22.942" v="437" actId="1076"/>
          <ac:spMkLst>
            <pc:docMk/>
            <pc:sldMk cId="115884664" sldId="268"/>
            <ac:spMk id="14" creationId="{1A59CF8C-7865-9A57-FD13-48E5D1F2279C}"/>
          </ac:spMkLst>
        </pc:spChg>
        <pc:spChg chg="add mod">
          <ac:chgData name="Umair Mohammed, Mohammed Nazar" userId="c133b825-2012-4440-996a-6135189522a0" providerId="ADAL" clId="{71E5C3DE-931B-4B46-9B79-8980338F9A18}" dt="2025-04-21T16:29:50.883" v="446" actId="1076"/>
          <ac:spMkLst>
            <pc:docMk/>
            <pc:sldMk cId="115884664" sldId="268"/>
            <ac:spMk id="17" creationId="{32B0ADEB-0D8A-6D53-D9FB-E898B4CCBBA4}"/>
          </ac:spMkLst>
        </pc:spChg>
        <pc:spChg chg="add mod">
          <ac:chgData name="Umair Mohammed, Mohammed Nazar" userId="c133b825-2012-4440-996a-6135189522a0" providerId="ADAL" clId="{71E5C3DE-931B-4B46-9B79-8980338F9A18}" dt="2025-04-21T16:29:19.594" v="436" actId="1076"/>
          <ac:spMkLst>
            <pc:docMk/>
            <pc:sldMk cId="115884664" sldId="268"/>
            <ac:spMk id="20" creationId="{04C56A0F-035E-F05D-EFEE-49BEE8792697}"/>
          </ac:spMkLst>
        </pc:spChg>
        <pc:spChg chg="add mod">
          <ac:chgData name="Umair Mohammed, Mohammed Nazar" userId="c133b825-2012-4440-996a-6135189522a0" providerId="ADAL" clId="{71E5C3DE-931B-4B46-9B79-8980338F9A18}" dt="2025-04-21T16:24:08.489" v="354"/>
          <ac:spMkLst>
            <pc:docMk/>
            <pc:sldMk cId="115884664" sldId="268"/>
            <ac:spMk id="21" creationId="{F916B824-F933-2FBB-E297-CB3952F04905}"/>
          </ac:spMkLst>
        </pc:spChg>
        <pc:spChg chg="add mod">
          <ac:chgData name="Umair Mohammed, Mohammed Nazar" userId="c133b825-2012-4440-996a-6135189522a0" providerId="ADAL" clId="{71E5C3DE-931B-4B46-9B79-8980338F9A18}" dt="2025-04-21T16:29:07.459" v="433" actId="1076"/>
          <ac:spMkLst>
            <pc:docMk/>
            <pc:sldMk cId="115884664" sldId="268"/>
            <ac:spMk id="24" creationId="{B1882FF9-3C9D-C757-AA0D-CE4644C8F26B}"/>
          </ac:spMkLst>
        </pc:spChg>
        <pc:spChg chg="add mod">
          <ac:chgData name="Umair Mohammed, Mohammed Nazar" userId="c133b825-2012-4440-996a-6135189522a0" providerId="ADAL" clId="{71E5C3DE-931B-4B46-9B79-8980338F9A18}" dt="2025-04-21T16:27:11.317" v="398"/>
          <ac:spMkLst>
            <pc:docMk/>
            <pc:sldMk cId="115884664" sldId="268"/>
            <ac:spMk id="25" creationId="{FF27E209-7473-4310-37C1-200AD6032B5C}"/>
          </ac:spMkLst>
        </pc:spChg>
        <pc:spChg chg="add mod">
          <ac:chgData name="Umair Mohammed, Mohammed Nazar" userId="c133b825-2012-4440-996a-6135189522a0" providerId="ADAL" clId="{71E5C3DE-931B-4B46-9B79-8980338F9A18}" dt="2025-04-21T16:29:57.956" v="448" actId="1076"/>
          <ac:spMkLst>
            <pc:docMk/>
            <pc:sldMk cId="115884664" sldId="268"/>
            <ac:spMk id="26" creationId="{F2CDE296-F159-14CD-128F-9DB60136F46D}"/>
          </ac:spMkLst>
        </pc:spChg>
        <pc:spChg chg="add del mod">
          <ac:chgData name="Umair Mohammed, Mohammed Nazar" userId="c133b825-2012-4440-996a-6135189522a0" providerId="ADAL" clId="{71E5C3DE-931B-4B46-9B79-8980338F9A18}" dt="2025-04-21T16:28:19.905" v="415" actId="478"/>
          <ac:spMkLst>
            <pc:docMk/>
            <pc:sldMk cId="115884664" sldId="268"/>
            <ac:spMk id="28" creationId="{CCAB42B3-916D-7C96-E87A-A3D9686162D6}"/>
          </ac:spMkLst>
        </pc:spChg>
        <pc:picChg chg="add mod">
          <ac:chgData name="Umair Mohammed, Mohammed Nazar" userId="c133b825-2012-4440-996a-6135189522a0" providerId="ADAL" clId="{71E5C3DE-931B-4B46-9B79-8980338F9A18}" dt="2025-04-21T16:28:49.935" v="427" actId="1076"/>
          <ac:picMkLst>
            <pc:docMk/>
            <pc:sldMk cId="115884664" sldId="268"/>
            <ac:picMk id="5" creationId="{A6849FD1-EC3B-32AA-881A-A35918011FEB}"/>
          </ac:picMkLst>
        </pc:picChg>
        <pc:picChg chg="add mod">
          <ac:chgData name="Umair Mohammed, Mohammed Nazar" userId="c133b825-2012-4440-996a-6135189522a0" providerId="ADAL" clId="{71E5C3DE-931B-4B46-9B79-8980338F9A18}" dt="2025-04-21T16:29:53.772" v="447" actId="1076"/>
          <ac:picMkLst>
            <pc:docMk/>
            <pc:sldMk cId="115884664" sldId="268"/>
            <ac:picMk id="7" creationId="{A1893532-7873-3140-8314-04B8D031FD74}"/>
          </ac:picMkLst>
        </pc:picChg>
        <pc:picChg chg="add mod">
          <ac:chgData name="Umair Mohammed, Mohammed Nazar" userId="c133b825-2012-4440-996a-6135189522a0" providerId="ADAL" clId="{71E5C3DE-931B-4B46-9B79-8980338F9A18}" dt="2025-04-21T16:29:04.403" v="432" actId="1076"/>
          <ac:picMkLst>
            <pc:docMk/>
            <pc:sldMk cId="115884664" sldId="268"/>
            <ac:picMk id="9" creationId="{6FB5C914-DADB-7B49-FFBB-D38A53ABF568}"/>
          </ac:picMkLst>
        </pc:picChg>
        <pc:picChg chg="add mod">
          <ac:chgData name="Umair Mohammed, Mohammed Nazar" userId="c133b825-2012-4440-996a-6135189522a0" providerId="ADAL" clId="{71E5C3DE-931B-4B46-9B79-8980338F9A18}" dt="2025-04-21T16:29:48.038" v="445" actId="14100"/>
          <ac:picMkLst>
            <pc:docMk/>
            <pc:sldMk cId="115884664" sldId="268"/>
            <ac:picMk id="11" creationId="{2B3AA3DE-A7A1-1571-A0ED-5AE18EB8C20D}"/>
          </ac:picMkLst>
        </pc:picChg>
        <pc:picChg chg="add mod">
          <ac:chgData name="Umair Mohammed, Mohammed Nazar" userId="c133b825-2012-4440-996a-6135189522a0" providerId="ADAL" clId="{71E5C3DE-931B-4B46-9B79-8980338F9A18}" dt="2025-04-21T16:28:52.095" v="428" actId="1076"/>
          <ac:picMkLst>
            <pc:docMk/>
            <pc:sldMk cId="115884664" sldId="268"/>
            <ac:picMk id="13" creationId="{3617388F-5265-3651-74CC-833B1F0A8A2B}"/>
          </ac:picMkLst>
        </pc:picChg>
        <pc:picChg chg="add del">
          <ac:chgData name="Umair Mohammed, Mohammed Nazar" userId="c133b825-2012-4440-996a-6135189522a0" providerId="ADAL" clId="{71E5C3DE-931B-4B46-9B79-8980338F9A18}" dt="2025-04-21T16:21:15.633" v="326" actId="22"/>
          <ac:picMkLst>
            <pc:docMk/>
            <pc:sldMk cId="115884664" sldId="268"/>
            <ac:picMk id="16" creationId="{CA6F6873-ADD9-EE73-3198-C05A00569D81}"/>
          </ac:picMkLst>
        </pc:picChg>
        <pc:picChg chg="add del mod">
          <ac:chgData name="Umair Mohammed, Mohammed Nazar" userId="c133b825-2012-4440-996a-6135189522a0" providerId="ADAL" clId="{71E5C3DE-931B-4B46-9B79-8980338F9A18}" dt="2025-04-21T16:23:49.358" v="350" actId="478"/>
          <ac:picMkLst>
            <pc:docMk/>
            <pc:sldMk cId="115884664" sldId="268"/>
            <ac:picMk id="19" creationId="{BA3E8115-9760-0F4D-A7C8-98974095CA15}"/>
          </ac:picMkLst>
        </pc:picChg>
        <pc:picChg chg="add del">
          <ac:chgData name="Umair Mohammed, Mohammed Nazar" userId="c133b825-2012-4440-996a-6135189522a0" providerId="ADAL" clId="{71E5C3DE-931B-4B46-9B79-8980338F9A18}" dt="2025-04-21T16:25:01.369" v="365" actId="22"/>
          <ac:picMkLst>
            <pc:docMk/>
            <pc:sldMk cId="115884664" sldId="268"/>
            <ac:picMk id="23" creationId="{8FADAA6B-2349-43BB-F513-7448F3C59FB2}"/>
          </ac:picMkLst>
        </pc:picChg>
      </pc:sldChg>
      <pc:sldChg chg="addSp delSp modSp mod setBg">
        <pc:chgData name="Umair Mohammed, Mohammed Nazar" userId="c133b825-2012-4440-996a-6135189522a0" providerId="ADAL" clId="{71E5C3DE-931B-4B46-9B79-8980338F9A18}" dt="2025-04-21T12:50:36.255" v="43" actId="478"/>
        <pc:sldMkLst>
          <pc:docMk/>
          <pc:sldMk cId="355967533" sldId="271"/>
        </pc:sldMkLst>
        <pc:spChg chg="mod">
          <ac:chgData name="Umair Mohammed, Mohammed Nazar" userId="c133b825-2012-4440-996a-6135189522a0" providerId="ADAL" clId="{71E5C3DE-931B-4B46-9B79-8980338F9A18}" dt="2025-04-21T12:29:45.055" v="27" actId="26606"/>
          <ac:spMkLst>
            <pc:docMk/>
            <pc:sldMk cId="355967533" sldId="271"/>
            <ac:spMk id="2" creationId="{76ECAFEA-81C1-B65E-6C01-75A6846EDA2F}"/>
          </ac:spMkLst>
        </pc:spChg>
        <pc:spChg chg="del">
          <ac:chgData name="Umair Mohammed, Mohammed Nazar" userId="c133b825-2012-4440-996a-6135189522a0" providerId="ADAL" clId="{71E5C3DE-931B-4B46-9B79-8980338F9A18}" dt="2025-04-21T12:29:45.055" v="27" actId="26606"/>
          <ac:spMkLst>
            <pc:docMk/>
            <pc:sldMk cId="355967533" sldId="271"/>
            <ac:spMk id="5" creationId="{5C250737-C369-71FB-BC81-444AC83CF914}"/>
          </ac:spMkLst>
        </pc:spChg>
        <pc:spChg chg="add del">
          <ac:chgData name="Umair Mohammed, Mohammed Nazar" userId="c133b825-2012-4440-996a-6135189522a0" providerId="ADAL" clId="{71E5C3DE-931B-4B46-9B79-8980338F9A18}" dt="2025-04-21T12:50:35.828" v="42" actId="22"/>
          <ac:spMkLst>
            <pc:docMk/>
            <pc:sldMk cId="355967533" sldId="271"/>
            <ac:spMk id="6" creationId="{51054372-2238-ABD9-E053-C54A5AA0C7B3}"/>
          </ac:spMkLst>
        </pc:spChg>
        <pc:spChg chg="add">
          <ac:chgData name="Umair Mohammed, Mohammed Nazar" userId="c133b825-2012-4440-996a-6135189522a0" providerId="ADAL" clId="{71E5C3DE-931B-4B46-9B79-8980338F9A18}" dt="2025-04-21T12:29:45.055" v="27" actId="26606"/>
          <ac:spMkLst>
            <pc:docMk/>
            <pc:sldMk cId="355967533" sldId="271"/>
            <ac:spMk id="71" creationId="{C53527CE-0857-4148-A439-03E1284D2FB0}"/>
          </ac:spMkLst>
        </pc:spChg>
        <pc:grpChg chg="add">
          <ac:chgData name="Umair Mohammed, Mohammed Nazar" userId="c133b825-2012-4440-996a-6135189522a0" providerId="ADAL" clId="{71E5C3DE-931B-4B46-9B79-8980338F9A18}" dt="2025-04-21T12:29:45.055" v="27" actId="26606"/>
          <ac:grpSpMkLst>
            <pc:docMk/>
            <pc:sldMk cId="355967533" sldId="271"/>
            <ac:grpSpMk id="12" creationId="{71AFD227-869A-489C-A9B5-3F0498DF3C0C}"/>
          </ac:grpSpMkLst>
        </pc:grpChg>
        <pc:picChg chg="add del">
          <ac:chgData name="Umair Mohammed, Mohammed Nazar" userId="c133b825-2012-4440-996a-6135189522a0" providerId="ADAL" clId="{71E5C3DE-931B-4B46-9B79-8980338F9A18}" dt="2025-04-21T12:50:36.255" v="43" actId="478"/>
          <ac:picMkLst>
            <pc:docMk/>
            <pc:sldMk cId="355967533" sldId="271"/>
            <ac:picMk id="9" creationId="{8D3175ED-8082-EA36-9DFF-3F27B89B9D45}"/>
          </ac:picMkLst>
        </pc:picChg>
      </pc:sldChg>
      <pc:sldChg chg="new del">
        <pc:chgData name="Umair Mohammed, Mohammed Nazar" userId="c133b825-2012-4440-996a-6135189522a0" providerId="ADAL" clId="{71E5C3DE-931B-4B46-9B79-8980338F9A18}" dt="2025-04-21T14:28:29.498" v="203" actId="47"/>
        <pc:sldMkLst>
          <pc:docMk/>
          <pc:sldMk cId="696245429" sldId="274"/>
        </pc:sldMkLst>
      </pc:sldChg>
    </pc:docChg>
  </pc:docChgLst>
  <pc:docChgLst>
    <pc:chgData name="Abeysundera, Banuka" userId="S::st20305733@outlook.cardiffmet.ac.uk::2f7dde0e-90e3-419a-94f8-3efce69f659f" providerId="AD" clId="Web-{64F1741E-1D10-7925-CF8E-0DB63745159F}"/>
    <pc:docChg chg="modSld">
      <pc:chgData name="Abeysundera, Banuka" userId="S::st20305733@outlook.cardiffmet.ac.uk::2f7dde0e-90e3-419a-94f8-3efce69f659f" providerId="AD" clId="Web-{64F1741E-1D10-7925-CF8E-0DB63745159F}" dt="2025-04-21T17:18:48.375" v="0" actId="1076"/>
      <pc:docMkLst>
        <pc:docMk/>
      </pc:docMkLst>
      <pc:sldChg chg="modSp">
        <pc:chgData name="Abeysundera, Banuka" userId="S::st20305733@outlook.cardiffmet.ac.uk::2f7dde0e-90e3-419a-94f8-3efce69f659f" providerId="AD" clId="Web-{64F1741E-1D10-7925-CF8E-0DB63745159F}" dt="2025-04-21T17:18:48.375" v="0" actId="1076"/>
        <pc:sldMkLst>
          <pc:docMk/>
          <pc:sldMk cId="993821836" sldId="260"/>
        </pc:sldMkLst>
        <pc:picChg chg="mod">
          <ac:chgData name="Abeysundera, Banuka" userId="S::st20305733@outlook.cardiffmet.ac.uk::2f7dde0e-90e3-419a-94f8-3efce69f659f" providerId="AD" clId="Web-{64F1741E-1D10-7925-CF8E-0DB63745159F}" dt="2025-04-21T17:18:48.375" v="0" actId="1076"/>
          <ac:picMkLst>
            <pc:docMk/>
            <pc:sldMk cId="993821836" sldId="260"/>
            <ac:picMk id="4" creationId="{BDFCCFD3-94F7-612F-C051-519806C591EF}"/>
          </ac:picMkLst>
        </pc:picChg>
      </pc:sldChg>
    </pc:docChg>
  </pc:docChgLst>
  <pc:docChgLst>
    <pc:chgData name="Abeysundera, Banuka" userId="S::st20305733@outlook.cardiffmet.ac.uk::2f7dde0e-90e3-419a-94f8-3efce69f659f" providerId="AD" clId="Web-{60A2D02D-3BFB-8695-BA97-8216B4CF0D65}"/>
    <pc:docChg chg="modSld">
      <pc:chgData name="Abeysundera, Banuka" userId="S::st20305733@outlook.cardiffmet.ac.uk::2f7dde0e-90e3-419a-94f8-3efce69f659f" providerId="AD" clId="Web-{60A2D02D-3BFB-8695-BA97-8216B4CF0D65}" dt="2025-04-21T17:16:55.874" v="64" actId="1076"/>
      <pc:docMkLst>
        <pc:docMk/>
      </pc:docMkLst>
      <pc:sldChg chg="modSp">
        <pc:chgData name="Abeysundera, Banuka" userId="S::st20305733@outlook.cardiffmet.ac.uk::2f7dde0e-90e3-419a-94f8-3efce69f659f" providerId="AD" clId="Web-{60A2D02D-3BFB-8695-BA97-8216B4CF0D65}" dt="2025-04-21T17:16:55.874" v="64" actId="1076"/>
        <pc:sldMkLst>
          <pc:docMk/>
          <pc:sldMk cId="3441776165" sldId="257"/>
        </pc:sldMkLst>
        <pc:spChg chg="mod">
          <ac:chgData name="Abeysundera, Banuka" userId="S::st20305733@outlook.cardiffmet.ac.uk::2f7dde0e-90e3-419a-94f8-3efce69f659f" providerId="AD" clId="Web-{60A2D02D-3BFB-8695-BA97-8216B4CF0D65}" dt="2025-04-21T17:16:45.733" v="62" actId="20577"/>
          <ac:spMkLst>
            <pc:docMk/>
            <pc:sldMk cId="3441776165" sldId="257"/>
            <ac:spMk id="2" creationId="{8462F4FE-D14E-B86F-3CB0-737307FD9E1B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6:52.343" v="63" actId="1076"/>
          <ac:spMkLst>
            <pc:docMk/>
            <pc:sldMk cId="3441776165" sldId="257"/>
            <ac:spMk id="3" creationId="{B8845285-3906-AFC1-CEDF-5A4363923E57}"/>
          </ac:spMkLst>
        </pc:spChg>
        <pc:picChg chg="mod">
          <ac:chgData name="Abeysundera, Banuka" userId="S::st20305733@outlook.cardiffmet.ac.uk::2f7dde0e-90e3-419a-94f8-3efce69f659f" providerId="AD" clId="Web-{60A2D02D-3BFB-8695-BA97-8216B4CF0D65}" dt="2025-04-21T17:16:55.874" v="64" actId="1076"/>
          <ac:picMkLst>
            <pc:docMk/>
            <pc:sldMk cId="3441776165" sldId="257"/>
            <ac:picMk id="6" creationId="{2FBC1FB4-C44A-A5F6-C62B-6C192A0AD179}"/>
          </ac:picMkLst>
        </pc:picChg>
      </pc:sldChg>
      <pc:sldChg chg="addSp delSp modSp">
        <pc:chgData name="Abeysundera, Banuka" userId="S::st20305733@outlook.cardiffmet.ac.uk::2f7dde0e-90e3-419a-94f8-3efce69f659f" providerId="AD" clId="Web-{60A2D02D-3BFB-8695-BA97-8216B4CF0D65}" dt="2025-04-21T17:15:19.183" v="60" actId="1076"/>
        <pc:sldMkLst>
          <pc:docMk/>
          <pc:sldMk cId="993821836" sldId="260"/>
        </pc:sldMkLst>
        <pc:spChg chg="mod">
          <ac:chgData name="Abeysundera, Banuka" userId="S::st20305733@outlook.cardiffmet.ac.uk::2f7dde0e-90e3-419a-94f8-3efce69f659f" providerId="AD" clId="Web-{60A2D02D-3BFB-8695-BA97-8216B4CF0D65}" dt="2025-04-21T17:15:19.183" v="60" actId="1076"/>
          <ac:spMkLst>
            <pc:docMk/>
            <pc:sldMk cId="993821836" sldId="260"/>
            <ac:spMk id="2" creationId="{8D00CB37-6CAF-873C-DEC1-6CE6F48AA74B}"/>
          </ac:spMkLst>
        </pc:spChg>
        <pc:spChg chg="del">
          <ac:chgData name="Abeysundera, Banuka" userId="S::st20305733@outlook.cardiffmet.ac.uk::2f7dde0e-90e3-419a-94f8-3efce69f659f" providerId="AD" clId="Web-{60A2D02D-3BFB-8695-BA97-8216B4CF0D65}" dt="2025-04-21T17:10:16.906" v="8"/>
          <ac:spMkLst>
            <pc:docMk/>
            <pc:sldMk cId="993821836" sldId="260"/>
            <ac:spMk id="5" creationId="{03E11B24-8FD2-42E7-94C4-BC806C68E80D}"/>
          </ac:spMkLst>
        </pc:spChg>
        <pc:spChg chg="add mod">
          <ac:chgData name="Abeysundera, Banuka" userId="S::st20305733@outlook.cardiffmet.ac.uk::2f7dde0e-90e3-419a-94f8-3efce69f659f" providerId="AD" clId="Web-{60A2D02D-3BFB-8695-BA97-8216B4CF0D65}" dt="2025-04-21T17:14:55.995" v="57" actId="1076"/>
          <ac:spMkLst>
            <pc:docMk/>
            <pc:sldMk cId="993821836" sldId="260"/>
            <ac:spMk id="5" creationId="{96A06FB4-55B3-0B23-EDC9-1DED5D45CC58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5:09.558" v="59" actId="1076"/>
          <ac:spMkLst>
            <pc:docMk/>
            <pc:sldMk cId="993821836" sldId="260"/>
            <ac:spMk id="10" creationId="{F1CD47F6-60A5-1481-9ADE-9D086B9CB2D8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4:42.385" v="54" actId="1076"/>
          <ac:spMkLst>
            <pc:docMk/>
            <pc:sldMk cId="993821836" sldId="260"/>
            <ac:spMk id="11" creationId="{A74F94C3-3575-6AC8-445E-FBC096BEAC25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2:36.786" v="28" actId="1076"/>
          <ac:spMkLst>
            <pc:docMk/>
            <pc:sldMk cId="993821836" sldId="260"/>
            <ac:spMk id="12" creationId="{635E3ECB-4059-10C6-7CC2-993AD4157FBA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4:29.712" v="51" actId="1076"/>
          <ac:spMkLst>
            <pc:docMk/>
            <pc:sldMk cId="993821836" sldId="260"/>
            <ac:spMk id="13" creationId="{20D486E9-72F1-6A81-CBF5-831395473164}"/>
          </ac:spMkLst>
        </pc:spChg>
        <pc:spChg chg="del mod">
          <ac:chgData name="Abeysundera, Banuka" userId="S::st20305733@outlook.cardiffmet.ac.uk::2f7dde0e-90e3-419a-94f8-3efce69f659f" providerId="AD" clId="Web-{60A2D02D-3BFB-8695-BA97-8216B4CF0D65}" dt="2025-04-21T17:10:07.953" v="3"/>
          <ac:spMkLst>
            <pc:docMk/>
            <pc:sldMk cId="993821836" sldId="260"/>
            <ac:spMk id="14" creationId="{078CB3E8-4CA2-7973-896E-EF34D1935E86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4:26.994" v="50" actId="1076"/>
          <ac:spMkLst>
            <pc:docMk/>
            <pc:sldMk cId="993821836" sldId="260"/>
            <ac:spMk id="15" creationId="{5D59840F-4934-E38B-A686-6F5251EEDF5B}"/>
          </ac:spMkLst>
        </pc:spChg>
        <pc:spChg chg="mod">
          <ac:chgData name="Abeysundera, Banuka" userId="S::st20305733@outlook.cardiffmet.ac.uk::2f7dde0e-90e3-419a-94f8-3efce69f659f" providerId="AD" clId="Web-{60A2D02D-3BFB-8695-BA97-8216B4CF0D65}" dt="2025-04-21T17:14:52.807" v="56" actId="1076"/>
          <ac:spMkLst>
            <pc:docMk/>
            <pc:sldMk cId="993821836" sldId="260"/>
            <ac:spMk id="16" creationId="{7EDED129-C471-9074-AE19-DA30D97B5E87}"/>
          </ac:spMkLst>
        </pc:spChg>
        <pc:picChg chg="mod modCrop">
          <ac:chgData name="Abeysundera, Banuka" userId="S::st20305733@outlook.cardiffmet.ac.uk::2f7dde0e-90e3-419a-94f8-3efce69f659f" providerId="AD" clId="Web-{60A2D02D-3BFB-8695-BA97-8216B4CF0D65}" dt="2025-04-21T17:14:38.197" v="53" actId="1076"/>
          <ac:picMkLst>
            <pc:docMk/>
            <pc:sldMk cId="993821836" sldId="260"/>
            <ac:picMk id="4" creationId="{BDFCCFD3-94F7-612F-C051-519806C591EF}"/>
          </ac:picMkLst>
        </pc:picChg>
        <pc:cxnChg chg="del">
          <ac:chgData name="Abeysundera, Banuka" userId="S::st20305733@outlook.cardiffmet.ac.uk::2f7dde0e-90e3-419a-94f8-3efce69f659f" providerId="AD" clId="Web-{60A2D02D-3BFB-8695-BA97-8216B4CF0D65}" dt="2025-04-21T17:10:14.812" v="6"/>
          <ac:cxnSpMkLst>
            <pc:docMk/>
            <pc:sldMk cId="993821836" sldId="260"/>
            <ac:cxnSpMk id="7" creationId="{BDD7F39F-E4B2-B273-7353-71C0680E0EDA}"/>
          </ac:cxnSpMkLst>
        </pc:cxnChg>
      </pc:sldChg>
    </pc:docChg>
  </pc:docChgLst>
  <pc:docChgLst>
    <pc:chgData name="Bandara, Rajapakshe Samarasinghe Karuna Senuri Minhari Hemasiri" userId="S::st20305719@outlook.cardiffmet.ac.uk::ef44a3bc-0aec-42f2-a9a8-88af45e59649" providerId="AD" clId="Web-{145E173E-7545-A77D-D170-52BB5A46249E}"/>
    <pc:docChg chg="modSld addMainMaster delMainMaster">
      <pc:chgData name="Bandara, Rajapakshe Samarasinghe Karuna Senuri Minhari Hemasiri" userId="S::st20305719@outlook.cardiffmet.ac.uk::ef44a3bc-0aec-42f2-a9a8-88af45e59649" providerId="AD" clId="Web-{145E173E-7545-A77D-D170-52BB5A46249E}" dt="2025-04-21T17:39:26.629" v="134" actId="20577"/>
      <pc:docMkLst>
        <pc:docMk/>
      </pc:docMkLst>
      <pc:sldChg chg="addSp delSp modSp mod setBg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1:20.390" v="50" actId="20577"/>
        <pc:sldMkLst>
          <pc:docMk/>
          <pc:sldMk cId="174084148" sldId="256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1:12.952" v="49" actId="20577"/>
          <ac:spMkLst>
            <pc:docMk/>
            <pc:sldMk cId="174084148" sldId="256"/>
            <ac:spMk id="2" creationId="{7DB602EA-9510-BE03-1373-25DC1793B77C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174084148" sldId="256"/>
            <ac:spMk id="3" creationId="{54F846F5-9BBA-DDB0-BA5B-CD61B930FD57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1:20.390" v="50" actId="20577"/>
          <ac:spMkLst>
            <pc:docMk/>
            <pc:sldMk cId="174084148" sldId="256"/>
            <ac:spMk id="8" creationId="{73A528D8-D0A2-AB20-089E-7BC0FD2790ED}"/>
          </ac:spMkLst>
        </pc:spChg>
        <pc:spChg chg="add del">
          <ac:chgData name="Bandara, Rajapakshe Samarasinghe Karuna Senuri Minhari Hemasiri" userId="S::st20305719@outlook.cardiffmet.ac.uk::ef44a3bc-0aec-42f2-a9a8-88af45e59649" providerId="AD" clId="Web-{145E173E-7545-A77D-D170-52BB5A46249E}" dt="2025-04-21T16:17:16.740" v="21"/>
          <ac:spMkLst>
            <pc:docMk/>
            <pc:sldMk cId="174084148" sldId="256"/>
            <ac:spMk id="23" creationId="{67792B60-3D99-1330-DEEE-5B8E5510F0FA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06.691" v="10"/>
          <ac:spMkLst>
            <pc:docMk/>
            <pc:sldMk cId="174084148" sldId="256"/>
            <ac:spMk id="30" creationId="{6E980FC7-A764-D988-8E76-C6043EA5C720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06.691" v="10"/>
          <ac:spMkLst>
            <pc:docMk/>
            <pc:sldMk cId="174084148" sldId="256"/>
            <ac:spMk id="32" creationId="{C398FDBC-E5D2-1608-278C-D6C95F8B86A6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06.691" v="10"/>
          <ac:spMkLst>
            <pc:docMk/>
            <pc:sldMk cId="174084148" sldId="256"/>
            <ac:spMk id="34" creationId="{BCE9C115-9FC9-FB23-023F-0E924AA45121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11.644" v="12"/>
          <ac:spMkLst>
            <pc:docMk/>
            <pc:sldMk cId="174084148" sldId="256"/>
            <ac:spMk id="36" creationId="{ABAEE1CC-EBB2-B4D1-9C3E-F0725F82056E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11.644" v="12"/>
          <ac:spMkLst>
            <pc:docMk/>
            <pc:sldMk cId="174084148" sldId="256"/>
            <ac:spMk id="37" creationId="{B1999BF9-63DD-393E-9E61-69D22A621257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11.644" v="12"/>
          <ac:spMkLst>
            <pc:docMk/>
            <pc:sldMk cId="174084148" sldId="256"/>
            <ac:spMk id="38" creationId="{F4489021-C01B-DC5E-FA3F-C88157A15E41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21.472" v="14"/>
          <ac:spMkLst>
            <pc:docMk/>
            <pc:sldMk cId="174084148" sldId="256"/>
            <ac:spMk id="40" creationId="{77A98AC6-4F05-2E57-F19E-E93B378487B3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21.472" v="14"/>
          <ac:spMkLst>
            <pc:docMk/>
            <pc:sldMk cId="174084148" sldId="256"/>
            <ac:spMk id="41" creationId="{6F4DAD3B-537F-AF51-D3BC-AD5B122F00DD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21.472" v="14"/>
          <ac:spMkLst>
            <pc:docMk/>
            <pc:sldMk cId="174084148" sldId="256"/>
            <ac:spMk id="42" creationId="{6C9EDDE2-10DA-5FB0-B6E8-22C711C4AB4D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0.801" v="16"/>
          <ac:spMkLst>
            <pc:docMk/>
            <pc:sldMk cId="174084148" sldId="256"/>
            <ac:spMk id="44" creationId="{749BC702-FCF6-156A-AD8E-6EB7BF8DAF9C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0.801" v="16"/>
          <ac:spMkLst>
            <pc:docMk/>
            <pc:sldMk cId="174084148" sldId="256"/>
            <ac:spMk id="45" creationId="{4F0BE748-1842-B9F1-2345-C57E63206FC4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0.801" v="16"/>
          <ac:spMkLst>
            <pc:docMk/>
            <pc:sldMk cId="174084148" sldId="256"/>
            <ac:spMk id="46" creationId="{631D75AC-DD55-89BB-B547-39D00C699496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8.051" v="18"/>
          <ac:spMkLst>
            <pc:docMk/>
            <pc:sldMk cId="174084148" sldId="256"/>
            <ac:spMk id="48" creationId="{AEBEE144-3617-4BED-86CE-F5CDF46CD34B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8.051" v="18"/>
          <ac:spMkLst>
            <pc:docMk/>
            <pc:sldMk cId="174084148" sldId="256"/>
            <ac:spMk id="49" creationId="{895BDE87-83DF-6BB0-C19E-180C5C76F3DD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6:38.051" v="18"/>
          <ac:spMkLst>
            <pc:docMk/>
            <pc:sldMk cId="174084148" sldId="256"/>
            <ac:spMk id="50" creationId="{AB8499F0-1437-8948-D2CD-1BB4D07BB100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7:16.740" v="20"/>
          <ac:spMkLst>
            <pc:docMk/>
            <pc:sldMk cId="174084148" sldId="256"/>
            <ac:spMk id="52" creationId="{9D9B8B5B-515F-2DEA-EB21-2454D96B5E26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7:16.740" v="20"/>
          <ac:spMkLst>
            <pc:docMk/>
            <pc:sldMk cId="174084148" sldId="256"/>
            <ac:spMk id="53" creationId="{9B2BAE88-9167-239B-4842-C99AB0B02F4F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6:17:16.740" v="20"/>
          <ac:spMkLst>
            <pc:docMk/>
            <pc:sldMk cId="174084148" sldId="256"/>
            <ac:spMk id="54" creationId="{A123F502-D5DA-50AA-A169-8926378A0C4E}"/>
          </ac:spMkLst>
        </pc:spChg>
        <pc:spChg chg="add mod">
          <ac:chgData name="Bandara, Rajapakshe Samarasinghe Karuna Senuri Minhari Hemasiri" userId="S::st20305719@outlook.cardiffmet.ac.uk::ef44a3bc-0aec-42f2-a9a8-88af45e59649" providerId="AD" clId="Web-{145E173E-7545-A77D-D170-52BB5A46249E}" dt="2025-04-21T16:49:29.297" v="45"/>
          <ac:spMkLst>
            <pc:docMk/>
            <pc:sldMk cId="174084148" sldId="256"/>
            <ac:spMk id="56" creationId="{ABAEE1CC-EBB2-B4D1-9C3E-F0725F82056E}"/>
          </ac:spMkLst>
        </pc:spChg>
        <pc:spChg chg="add mod">
          <ac:chgData name="Bandara, Rajapakshe Samarasinghe Karuna Senuri Minhari Hemasiri" userId="S::st20305719@outlook.cardiffmet.ac.uk::ef44a3bc-0aec-42f2-a9a8-88af45e59649" providerId="AD" clId="Web-{145E173E-7545-A77D-D170-52BB5A46249E}" dt="2025-04-21T16:49:29.297" v="44"/>
          <ac:spMkLst>
            <pc:docMk/>
            <pc:sldMk cId="174084148" sldId="256"/>
            <ac:spMk id="57" creationId="{B1999BF9-63DD-393E-9E61-69D22A621257}"/>
          </ac:spMkLst>
        </pc:spChg>
        <pc:spChg chg="add mod">
          <ac:chgData name="Bandara, Rajapakshe Samarasinghe Karuna Senuri Minhari Hemasiri" userId="S::st20305719@outlook.cardiffmet.ac.uk::ef44a3bc-0aec-42f2-a9a8-88af45e59649" providerId="AD" clId="Web-{145E173E-7545-A77D-D170-52BB5A46249E}" dt="2025-04-21T16:49:29.297" v="44"/>
          <ac:spMkLst>
            <pc:docMk/>
            <pc:sldMk cId="174084148" sldId="256"/>
            <ac:spMk id="58" creationId="{F4489021-C01B-DC5E-FA3F-C88157A15E41}"/>
          </ac:spMkLst>
        </pc:spChg>
        <pc:picChg chg="del">
          <ac:chgData name="Bandara, Rajapakshe Samarasinghe Karuna Senuri Minhari Hemasiri" userId="S::st20305719@outlook.cardiffmet.ac.uk::ef44a3bc-0aec-42f2-a9a8-88af45e59649" providerId="AD" clId="Web-{145E173E-7545-A77D-D170-52BB5A46249E}" dt="2025-04-21T16:04:17.899" v="0"/>
          <ac:picMkLst>
            <pc:docMk/>
            <pc:sldMk cId="174084148" sldId="256"/>
            <ac:picMk id="5" creationId="{0BB89073-A771-3498-5414-C87746C6F782}"/>
          </ac:picMkLst>
        </pc:picChg>
        <pc:picChg chg="del">
          <ac:chgData name="Bandara, Rajapakshe Samarasinghe Karuna Senuri Minhari Hemasiri" userId="S::st20305719@outlook.cardiffmet.ac.uk::ef44a3bc-0aec-42f2-a9a8-88af45e59649" providerId="AD" clId="Web-{145E173E-7545-A77D-D170-52BB5A46249E}" dt="2025-04-21T16:04:28.665" v="2"/>
          <ac:picMkLst>
            <pc:docMk/>
            <pc:sldMk cId="174084148" sldId="256"/>
            <ac:picMk id="9" creationId="{FBC0A108-3848-A723-031A-628EDD2C8FF8}"/>
          </ac:picMkLst>
        </pc:picChg>
        <pc:picChg chg="del">
          <ac:chgData name="Bandara, Rajapakshe Samarasinghe Karuna Senuri Minhari Hemasiri" userId="S::st20305719@outlook.cardiffmet.ac.uk::ef44a3bc-0aec-42f2-a9a8-88af45e59649" providerId="AD" clId="Web-{145E173E-7545-A77D-D170-52BB5A46249E}" dt="2025-04-21T16:12:22.260" v="8"/>
          <ac:picMkLst>
            <pc:docMk/>
            <pc:sldMk cId="174084148" sldId="256"/>
            <ac:picMk id="11" creationId="{D482C3B5-0727-D91E-2FB7-24FB4EFD1AED}"/>
          </ac:picMkLst>
        </pc:picChg>
        <pc:picChg chg="del">
          <ac:chgData name="Bandara, Rajapakshe Samarasinghe Karuna Senuri Minhari Hemasiri" userId="S::st20305719@outlook.cardiffmet.ac.uk::ef44a3bc-0aec-42f2-a9a8-88af45e59649" providerId="AD" clId="Web-{145E173E-7545-A77D-D170-52BB5A46249E}" dt="2025-04-21T16:04:33.337" v="3"/>
          <ac:picMkLst>
            <pc:docMk/>
            <pc:sldMk cId="174084148" sldId="256"/>
            <ac:picMk id="13" creationId="{DC6BDF94-9EDF-0ABC-DDA4-AE3C0A9B6C57}"/>
          </ac:picMkLst>
        </pc:picChg>
        <pc:picChg chg="mod">
          <ac:chgData name="Bandara, Rajapakshe Samarasinghe Karuna Senuri Minhari Hemasiri" userId="S::st20305719@outlook.cardiffmet.ac.uk::ef44a3bc-0aec-42f2-a9a8-88af45e59649" providerId="AD" clId="Web-{145E173E-7545-A77D-D170-52BB5A46249E}" dt="2025-04-21T16:05:59.449" v="5" actId="14100"/>
          <ac:picMkLst>
            <pc:docMk/>
            <pc:sldMk cId="174084148" sldId="256"/>
            <ac:picMk id="15" creationId="{C59A1B35-3604-6778-D08E-5383F6BF0F76}"/>
          </ac:picMkLst>
        </pc:picChg>
        <pc:picChg chg="del">
          <ac:chgData name="Bandara, Rajapakshe Samarasinghe Karuna Senuri Minhari Hemasiri" userId="S::st20305719@outlook.cardiffmet.ac.uk::ef44a3bc-0aec-42f2-a9a8-88af45e59649" providerId="AD" clId="Web-{145E173E-7545-A77D-D170-52BB5A46249E}" dt="2025-04-21T16:04:24.852" v="1"/>
          <ac:picMkLst>
            <pc:docMk/>
            <pc:sldMk cId="174084148" sldId="256"/>
            <ac:picMk id="17" creationId="{3C49045A-9A52-792E-F0E0-FCEB71E1A699}"/>
          </ac:picMkLst>
        </pc:picChg>
        <pc:pic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49:29.297" v="45"/>
          <ac:picMkLst>
            <pc:docMk/>
            <pc:sldMk cId="174084148" sldId="256"/>
            <ac:picMk id="25" creationId="{581D0945-F45E-74D6-C0FF-B3174747D4D1}"/>
          </ac:picMkLst>
        </pc:pic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39:26.629" v="134" actId="20577"/>
        <pc:sldMkLst>
          <pc:docMk/>
          <pc:sldMk cId="3441776165" sldId="257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39:26.629" v="134" actId="20577"/>
          <ac:spMkLst>
            <pc:docMk/>
            <pc:sldMk cId="3441776165" sldId="257"/>
            <ac:spMk id="2" creationId="{8462F4FE-D14E-B86F-3CB0-737307FD9E1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1:43.375" v="52" actId="20577"/>
          <ac:spMkLst>
            <pc:docMk/>
            <pc:sldMk cId="3441776165" sldId="257"/>
            <ac:spMk id="3" creationId="{B8845285-3906-AFC1-CEDF-5A4363923E57}"/>
          </ac:spMkLst>
        </pc:spChg>
      </pc:sldChg>
      <pc:sldChg chg="addSp delSp 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2:00.110" v="53" actId="20577"/>
        <pc:sldMkLst>
          <pc:docMk/>
          <pc:sldMk cId="848217438" sldId="258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2:00.110" v="53" actId="20577"/>
          <ac:spMkLst>
            <pc:docMk/>
            <pc:sldMk cId="848217438" sldId="258"/>
            <ac:spMk id="2" creationId="{68B2E5AA-1E07-47F5-662C-4B56ED40CD1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848217438" sldId="258"/>
            <ac:spMk id="4" creationId="{37A16C97-D055-98B5-1146-0E4FC11F4384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18:45.931" v="48"/>
          <ac:spMkLst>
            <pc:docMk/>
            <pc:sldMk cId="848217438" sldId="258"/>
            <ac:spMk id="10" creationId="{F4CD17C9-E76A-4599-D372-8D0FDA5ECC11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18:45.931" v="48"/>
          <ac:spMkLst>
            <pc:docMk/>
            <pc:sldMk cId="848217438" sldId="258"/>
            <ac:spMk id="12" creationId="{2AF6D81B-FDAE-2BE3-7EB0-42B060FB1274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18:45.931" v="48"/>
          <ac:spMkLst>
            <pc:docMk/>
            <pc:sldMk cId="848217438" sldId="258"/>
            <ac:spMk id="14" creationId="{3931A982-0376-4995-2045-4A6596A6C4B4}"/>
          </ac:spMkLst>
        </pc:spChg>
        <pc:spChg chg="add del mod">
          <ac:chgData name="Bandara, Rajapakshe Samarasinghe Karuna Senuri Minhari Hemasiri" userId="S::st20305719@outlook.cardiffmet.ac.uk::ef44a3bc-0aec-42f2-a9a8-88af45e59649" providerId="AD" clId="Web-{145E173E-7545-A77D-D170-52BB5A46249E}" dt="2025-04-21T17:18:45.900" v="47"/>
          <ac:spMkLst>
            <pc:docMk/>
            <pc:sldMk cId="848217438" sldId="258"/>
            <ac:spMk id="19" creationId="{E7B67144-28C6-A7BC-3C6D-25AD5C00BDB0}"/>
          </ac:spMkLst>
        </pc:spChg>
        <pc:graphicFrameChg chg="mod modGraphic">
          <ac:chgData name="Bandara, Rajapakshe Samarasinghe Karuna Senuri Minhari Hemasiri" userId="S::st20305719@outlook.cardiffmet.ac.uk::ef44a3bc-0aec-42f2-a9a8-88af45e59649" providerId="AD" clId="Web-{145E173E-7545-A77D-D170-52BB5A46249E}" dt="2025-04-21T17:18:45.931" v="48"/>
          <ac:graphicFrameMkLst>
            <pc:docMk/>
            <pc:sldMk cId="848217438" sldId="258"/>
            <ac:graphicFrameMk id="6" creationId="{3AACD892-5C64-6FEF-93A6-350633BA11C9}"/>
          </ac:graphicFrameMkLst>
        </pc:graphicFrame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5:17.885" v="67" actId="20577"/>
        <pc:sldMkLst>
          <pc:docMk/>
          <pc:sldMk cId="3003851382" sldId="259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5:17.775" v="64" actId="20577"/>
          <ac:spMkLst>
            <pc:docMk/>
            <pc:sldMk cId="3003851382" sldId="259"/>
            <ac:spMk id="2" creationId="{5E046FBA-8E90-2E4B-D909-AC6433297FF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5:17.885" v="67" actId="20577"/>
          <ac:spMkLst>
            <pc:docMk/>
            <pc:sldMk cId="3003851382" sldId="259"/>
            <ac:spMk id="3" creationId="{FE0FF9DF-B582-6C14-C300-1CB326EAE2E4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2:55.003" v="62" actId="20577"/>
        <pc:sldMkLst>
          <pc:docMk/>
          <pc:sldMk cId="993821836" sldId="260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2:11.861" v="54" actId="20577"/>
          <ac:spMkLst>
            <pc:docMk/>
            <pc:sldMk cId="993821836" sldId="260"/>
            <ac:spMk id="2" creationId="{8D00CB37-6CAF-873C-DEC1-6CE6F48AA74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993821836" sldId="260"/>
            <ac:spMk id="3" creationId="{F93E7C97-0586-28D0-990E-B035CA9E6D7D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48.924" v="61" actId="20577"/>
          <ac:spMkLst>
            <pc:docMk/>
            <pc:sldMk cId="993821836" sldId="260"/>
            <ac:spMk id="5" creationId="{96A06FB4-55B3-0B23-EDC9-1DED5D45CC58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23.252" v="56" actId="20577"/>
          <ac:spMkLst>
            <pc:docMk/>
            <pc:sldMk cId="993821836" sldId="260"/>
            <ac:spMk id="11" creationId="{A74F94C3-3575-6AC8-445E-FBC096BEAC25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36.205" v="58" actId="20577"/>
          <ac:spMkLst>
            <pc:docMk/>
            <pc:sldMk cId="993821836" sldId="260"/>
            <ac:spMk id="12" creationId="{635E3ECB-4059-10C6-7CC2-993AD4157FBA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55.003" v="62" actId="20577"/>
          <ac:spMkLst>
            <pc:docMk/>
            <pc:sldMk cId="993821836" sldId="260"/>
            <ac:spMk id="13" creationId="{20D486E9-72F1-6A81-CBF5-831395473164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42.424" v="60" actId="20577"/>
          <ac:spMkLst>
            <pc:docMk/>
            <pc:sldMk cId="993821836" sldId="260"/>
            <ac:spMk id="15" creationId="{5D59840F-4934-E38B-A686-6F5251EEDF5B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2:17.970" v="55" actId="20577"/>
          <ac:spMkLst>
            <pc:docMk/>
            <pc:sldMk cId="993821836" sldId="260"/>
            <ac:spMk id="16" creationId="{7EDED129-C471-9074-AE19-DA30D97B5E87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5:31.026" v="68" actId="20577"/>
        <pc:sldMkLst>
          <pc:docMk/>
          <pc:sldMk cId="3624394703" sldId="261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3624394703" sldId="261"/>
            <ac:spMk id="2" creationId="{69DC6FA8-5836-4EAE-0D8C-F6C1BF2D1027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5:31.026" v="68" actId="20577"/>
          <ac:spMkLst>
            <pc:docMk/>
            <pc:sldMk cId="3624394703" sldId="261"/>
            <ac:spMk id="3" creationId="{7C7D2A0F-1228-885E-DE28-B98B31106D64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6:33.341" v="100"/>
        <pc:sldMkLst>
          <pc:docMk/>
          <pc:sldMk cId="552058412" sldId="262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6:24.591" v="72" actId="20577"/>
          <ac:spMkLst>
            <pc:docMk/>
            <pc:sldMk cId="552058412" sldId="262"/>
            <ac:spMk id="2" creationId="{087B8D7F-870A-F90C-AF96-B39B3A6F4EB3}"/>
          </ac:spMkLst>
        </pc:spChg>
        <pc:graphicFrameChg chg="mod ord modGraphic">
          <ac:chgData name="Bandara, Rajapakshe Samarasinghe Karuna Senuri Minhari Hemasiri" userId="S::st20305719@outlook.cardiffmet.ac.uk::ef44a3bc-0aec-42f2-a9a8-88af45e59649" providerId="AD" clId="Web-{145E173E-7545-A77D-D170-52BB5A46249E}" dt="2025-04-21T17:26:33.341" v="100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6:45.685" v="101" actId="20577"/>
        <pc:sldMkLst>
          <pc:docMk/>
          <pc:sldMk cId="24734178" sldId="263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6:45.685" v="101" actId="20577"/>
          <ac:spMkLst>
            <pc:docMk/>
            <pc:sldMk cId="24734178" sldId="263"/>
            <ac:spMk id="2" creationId="{75876C5F-B98D-DC8A-4B00-D746A7277A10}"/>
          </ac:spMkLst>
        </pc:spChg>
        <pc:pic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picMkLst>
            <pc:docMk/>
            <pc:sldMk cId="24734178" sldId="263"/>
            <ac:picMk id="5" creationId="{4866FEA7-FED9-3E3F-C2A5-3052259448FC}"/>
          </ac:picMkLst>
        </pc:pic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6:53.295" v="102" actId="20577"/>
        <pc:sldMkLst>
          <pc:docMk/>
          <pc:sldMk cId="1117350048" sldId="266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6:53.295" v="102" actId="20577"/>
          <ac:spMkLst>
            <pc:docMk/>
            <pc:sldMk cId="1117350048" sldId="266"/>
            <ac:spMk id="2" creationId="{54CB5DDB-B0BA-ECC7-9378-34672042933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1117350048" sldId="266"/>
            <ac:spMk id="3" creationId="{4A4EC899-3E9E-5E8E-B763-57E91BBD18D3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7:28.157" v="103" actId="20577"/>
        <pc:sldMkLst>
          <pc:docMk/>
          <pc:sldMk cId="1774649861" sldId="267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7:28.157" v="103" actId="20577"/>
          <ac:spMkLst>
            <pc:docMk/>
            <pc:sldMk cId="1774649861" sldId="267"/>
            <ac:spMk id="2" creationId="{54A33968-660D-E451-B42D-4FBE0AA1B1E0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1774649861" sldId="267"/>
            <ac:spMk id="4" creationId="{3CC9A395-0CE6-5ECB-5442-F8C206FFEFB5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8:25.096" v="112" actId="20577"/>
        <pc:sldMkLst>
          <pc:docMk/>
          <pc:sldMk cId="115884664" sldId="268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7:43.001" v="104" actId="20577"/>
          <ac:spMkLst>
            <pc:docMk/>
            <pc:sldMk cId="115884664" sldId="268"/>
            <ac:spMk id="2" creationId="{BD9F4C1E-4B6E-6B94-FE3C-B5F588FF1ECB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115884664" sldId="268"/>
            <ac:spMk id="3" creationId="{F231AE48-89F4-8AFD-5D64-6DFF244950AE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7:59.048" v="108" actId="20577"/>
          <ac:spMkLst>
            <pc:docMk/>
            <pc:sldMk cId="115884664" sldId="268"/>
            <ac:spMk id="14" creationId="{1A59CF8C-7865-9A57-FD13-48E5D1F2279C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8:04.658" v="109" actId="20577"/>
          <ac:spMkLst>
            <pc:docMk/>
            <pc:sldMk cId="115884664" sldId="268"/>
            <ac:spMk id="17" creationId="{32B0ADEB-0D8A-6D53-D9FB-E898B4CCBBA4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7:52.251" v="106" actId="20577"/>
          <ac:spMkLst>
            <pc:docMk/>
            <pc:sldMk cId="115884664" sldId="268"/>
            <ac:spMk id="20" creationId="{04C56A0F-035E-F05D-EFEE-49BEE8792697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8:13.424" v="110" actId="20577"/>
          <ac:spMkLst>
            <pc:docMk/>
            <pc:sldMk cId="115884664" sldId="268"/>
            <ac:spMk id="24" creationId="{B1882FF9-3C9D-C757-AA0D-CE4644C8F26B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8:25.096" v="112" actId="20577"/>
          <ac:spMkLst>
            <pc:docMk/>
            <pc:sldMk cId="115884664" sldId="268"/>
            <ac:spMk id="26" creationId="{F2CDE296-F159-14CD-128F-9DB60136F46D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9:14.207" v="120" actId="20577"/>
        <pc:sldMkLst>
          <pc:docMk/>
          <pc:sldMk cId="1496226545" sldId="269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8:26.409" v="113" actId="20577"/>
          <ac:spMkLst>
            <pc:docMk/>
            <pc:sldMk cId="1496226545" sldId="269"/>
            <ac:spMk id="2" creationId="{7EA1E188-384B-9BC2-03D8-2A0D3C91A5E8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1496226545" sldId="269"/>
            <ac:spMk id="4" creationId="{56BFC8E4-2A0C-2433-8257-316E8F1F2E9A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29:14.207" v="120" actId="20577"/>
          <ac:spMkLst>
            <pc:docMk/>
            <pc:sldMk cId="1496226545" sldId="269"/>
            <ac:spMk id="5" creationId="{5C3BAA9A-FDFE-22D1-A9BF-FA0F2A93D255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<pc:sldMkLst>
          <pc:docMk/>
          <pc:sldMk cId="355967533" sldId="271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spMkLst>
            <pc:docMk/>
            <pc:sldMk cId="355967533" sldId="271"/>
            <ac:spMk id="2" creationId="{76ECAFEA-81C1-B65E-6C01-75A6846EDA2F}"/>
          </ac:spMkLst>
        </pc:sp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31:40.588" v="133" actId="20577"/>
        <pc:sldMkLst>
          <pc:docMk/>
          <pc:sldMk cId="2179104759" sldId="272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9:46.927" v="121" actId="20577"/>
          <ac:spMkLst>
            <pc:docMk/>
            <pc:sldMk cId="2179104759" sldId="272"/>
            <ac:spMk id="2" creationId="{A818F723-EBA1-F891-5C3D-7C7A4E36A9C7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31:40.588" v="133" actId="20577"/>
          <ac:spMkLst>
            <pc:docMk/>
            <pc:sldMk cId="2179104759" sldId="272"/>
            <ac:spMk id="6" creationId="{711CB336-E9F0-38A6-F394-C41EDB07943F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30:04.147" v="128" actId="20577"/>
          <ac:spMkLst>
            <pc:docMk/>
            <pc:sldMk cId="2179104759" sldId="272"/>
            <ac:spMk id="14" creationId="{337495B6-06EE-D4BD-102D-696491E780D2}"/>
          </ac:spMkLst>
        </pc:spChg>
        <pc:spChg chg="mod">
          <ac:chgData name="Bandara, Rajapakshe Samarasinghe Karuna Senuri Minhari Hemasiri" userId="S::st20305719@outlook.cardiffmet.ac.uk::ef44a3bc-0aec-42f2-a9a8-88af45e59649" providerId="AD" clId="Web-{145E173E-7545-A77D-D170-52BB5A46249E}" dt="2025-04-21T17:31:35.369" v="131" actId="20577"/>
          <ac:spMkLst>
            <pc:docMk/>
            <pc:sldMk cId="2179104759" sldId="272"/>
            <ac:spMk id="15" creationId="{4B653434-7E23-472F-8AFF-D8AA8763CACA}"/>
          </ac:spMkLst>
        </pc:spChg>
        <pc:pic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ac:picMkLst>
            <pc:docMk/>
            <pc:sldMk cId="2179104759" sldId="272"/>
            <ac:picMk id="10" creationId="{4FC91C15-C713-0F60-9DEC-DD6AF31C6AAA}"/>
          </ac:picMkLst>
        </pc:picChg>
      </pc:sldChg>
      <pc:sldChg chg="modSp mod modClrScheme chgLayout">
        <pc:chgData name="Bandara, Rajapakshe Samarasinghe Karuna Senuri Minhari Hemasiri" userId="S::st20305719@outlook.cardiffmet.ac.uk::ef44a3bc-0aec-42f2-a9a8-88af45e59649" providerId="AD" clId="Web-{145E173E-7545-A77D-D170-52BB5A46249E}" dt="2025-04-21T17:25:54.339" v="71" actId="20577"/>
        <pc:sldMkLst>
          <pc:docMk/>
          <pc:sldMk cId="179449205" sldId="273"/>
        </pc:sldMkLst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5:44.745" v="69" actId="20577"/>
          <ac:spMkLst>
            <pc:docMk/>
            <pc:sldMk cId="179449205" sldId="273"/>
            <ac:spMk id="2" creationId="{CEE7A28A-B7CA-AFA9-35A1-822E575D0079}"/>
          </ac:spMkLst>
        </pc:spChg>
        <pc:spChg chg="mod ord">
          <ac:chgData name="Bandara, Rajapakshe Samarasinghe Karuna Senuri Minhari Hemasiri" userId="S::st20305719@outlook.cardiffmet.ac.uk::ef44a3bc-0aec-42f2-a9a8-88af45e59649" providerId="AD" clId="Web-{145E173E-7545-A77D-D170-52BB5A46249E}" dt="2025-04-21T17:25:54.339" v="71" actId="20577"/>
          <ac:spMkLst>
            <pc:docMk/>
            <pc:sldMk cId="179449205" sldId="273"/>
            <ac:spMk id="3" creationId="{3D907F5E-9B16-F322-E427-AD35B9225F81}"/>
          </ac:spMkLst>
        </pc:spChg>
      </pc:sldChg>
      <pc:sldMasterChg chg="add del addSldLayout delSldLayout">
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<pc:sldMasterMkLst>
          <pc:docMk/>
          <pc:sldMasterMk cId="3017453177" sldId="2147483725"/>
        </pc:sldMasterMkLst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3322735043" sldId="2147483726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274413158" sldId="2147483727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1582716767" sldId="2147483728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1452594461" sldId="2147483729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419723917" sldId="2147483730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579528729" sldId="2147483731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1469344602" sldId="2147483732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2898899053" sldId="2147483733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1547209756" sldId="2147483734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2754744356" sldId="2147483735"/>
          </pc:sldLayoutMkLst>
        </pc:sldLayoutChg>
        <pc:sldLayoutChg chg="add del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3017453177" sldId="2147483725"/>
            <pc:sldLayoutMk cId="3671613605" sldId="2147483736"/>
          </pc:sldLayoutMkLst>
        </pc:sldLayoutChg>
      </pc:sldMasterChg>
      <pc:sldMasterChg chg="add del addSldLayout delSldLayout modSldLayout">
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<pc:sldMasterMkLst>
          <pc:docMk/>
          <pc:sldMasterMk cId="219646271" sldId="2147483737"/>
        </pc:sldMasterMkLst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550715972" sldId="2147483738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268593151" sldId="2147483739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119731804" sldId="2147483740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938831451" sldId="2147483741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363020721" sldId="2147483742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446952712" sldId="2147483743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3163000520" sldId="2147483744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2971555685" sldId="2147483745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1802973333" sldId="2147483746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1070553633" sldId="2147483747"/>
          </pc:sldLayoutMkLst>
        </pc:sldLayoutChg>
        <pc:sldLayoutChg chg="add del mod replId">
          <pc:chgData name="Bandara, Rajapakshe Samarasinghe Karuna Senuri Minhari Hemasiri" userId="S::st20305719@outlook.cardiffmet.ac.uk::ef44a3bc-0aec-42f2-a9a8-88af45e59649" providerId="AD" clId="Web-{145E173E-7545-A77D-D170-52BB5A46249E}" dt="2025-04-21T16:06:30.404" v="7"/>
          <pc:sldLayoutMkLst>
            <pc:docMk/>
            <pc:sldMasterMk cId="219646271" sldId="2147483737"/>
            <pc:sldLayoutMk cId="1501535017" sldId="2147483748"/>
          </pc:sldLayoutMkLst>
        </pc:sldLayoutChg>
      </pc:sldMasterChg>
    </pc:docChg>
  </pc:docChgLst>
  <pc:docChgLst>
    <pc:chgData name="Abeysundera, Banuka" userId="S::st20305733@outlook.cardiffmet.ac.uk::2f7dde0e-90e3-419a-94f8-3efce69f659f" providerId="AD" clId="Web-{1B99BD74-0594-9931-45B8-90CD7B964F6F}"/>
    <pc:docChg chg="modSld">
      <pc:chgData name="Abeysundera, Banuka" userId="S::st20305733@outlook.cardiffmet.ac.uk::2f7dde0e-90e3-419a-94f8-3efce69f659f" providerId="AD" clId="Web-{1B99BD74-0594-9931-45B8-90CD7B964F6F}" dt="2025-04-21T15:47:39.761" v="201" actId="1076"/>
      <pc:docMkLst>
        <pc:docMk/>
      </pc:docMkLst>
      <pc:sldChg chg="modSp">
        <pc:chgData name="Abeysundera, Banuka" userId="S::st20305733@outlook.cardiffmet.ac.uk::2f7dde0e-90e3-419a-94f8-3efce69f659f" providerId="AD" clId="Web-{1B99BD74-0594-9931-45B8-90CD7B964F6F}" dt="2025-04-21T15:47:39.761" v="201" actId="1076"/>
        <pc:sldMkLst>
          <pc:docMk/>
          <pc:sldMk cId="3003851382" sldId="259"/>
        </pc:sldMkLst>
        <pc:spChg chg="mod">
          <ac:chgData name="Abeysundera, Banuka" userId="S::st20305733@outlook.cardiffmet.ac.uk::2f7dde0e-90e3-419a-94f8-3efce69f659f" providerId="AD" clId="Web-{1B99BD74-0594-9931-45B8-90CD7B964F6F}" dt="2025-04-21T15:45:06.814" v="197" actId="1076"/>
          <ac:spMkLst>
            <pc:docMk/>
            <pc:sldMk cId="3003851382" sldId="259"/>
            <ac:spMk id="3" creationId="{FE0FF9DF-B582-6C14-C300-1CB326EAE2E4}"/>
          </ac:spMkLst>
        </pc:spChg>
        <pc:spChg chg="mod">
          <ac:chgData name="Abeysundera, Banuka" userId="S::st20305733@outlook.cardiffmet.ac.uk::2f7dde0e-90e3-419a-94f8-3efce69f659f" providerId="AD" clId="Web-{1B99BD74-0594-9931-45B8-90CD7B964F6F}" dt="2025-04-21T15:47:39.761" v="201" actId="1076"/>
          <ac:spMkLst>
            <pc:docMk/>
            <pc:sldMk cId="3003851382" sldId="259"/>
            <ac:spMk id="5" creationId="{DC630FF0-E688-36CE-0F02-E89FE33E86B5}"/>
          </ac:spMkLst>
        </pc:spChg>
        <pc:spChg chg="mod">
          <ac:chgData name="Abeysundera, Banuka" userId="S::st20305733@outlook.cardiffmet.ac.uk::2f7dde0e-90e3-419a-94f8-3efce69f659f" providerId="AD" clId="Web-{1B99BD74-0594-9931-45B8-90CD7B964F6F}" dt="2025-04-21T15:47:39.746" v="200" actId="1076"/>
          <ac:spMkLst>
            <pc:docMk/>
            <pc:sldMk cId="3003851382" sldId="259"/>
            <ac:spMk id="6" creationId="{17346ED1-A128-0D9D-8072-73B26EACA952}"/>
          </ac:spMkLst>
        </pc:spChg>
        <pc:picChg chg="mod">
          <ac:chgData name="Abeysundera, Banuka" userId="S::st20305733@outlook.cardiffmet.ac.uk::2f7dde0e-90e3-419a-94f8-3efce69f659f" providerId="AD" clId="Web-{1B99BD74-0594-9931-45B8-90CD7B964F6F}" dt="2025-04-21T15:10:06.376" v="104" actId="14100"/>
          <ac:picMkLst>
            <pc:docMk/>
            <pc:sldMk cId="3003851382" sldId="259"/>
            <ac:picMk id="10" creationId="{B253140D-8CA4-1898-54E3-D1919CA8B792}"/>
          </ac:picMkLst>
        </pc:picChg>
        <pc:picChg chg="mod">
          <ac:chgData name="Abeysundera, Banuka" userId="S::st20305733@outlook.cardiffmet.ac.uk::2f7dde0e-90e3-419a-94f8-3efce69f659f" providerId="AD" clId="Web-{1B99BD74-0594-9931-45B8-90CD7B964F6F}" dt="2025-04-21T15:45:16.221" v="198" actId="1076"/>
          <ac:picMkLst>
            <pc:docMk/>
            <pc:sldMk cId="3003851382" sldId="259"/>
            <ac:picMk id="13" creationId="{4E2A1FDA-6646-62AB-2FED-DD8183B7DB33}"/>
          </ac:picMkLst>
        </pc:picChg>
        <pc:picChg chg="mod">
          <ac:chgData name="Abeysundera, Banuka" userId="S::st20305733@outlook.cardiffmet.ac.uk::2f7dde0e-90e3-419a-94f8-3efce69f659f" providerId="AD" clId="Web-{1B99BD74-0594-9931-45B8-90CD7B964F6F}" dt="2025-04-21T15:45:16.268" v="199" actId="1076"/>
          <ac:picMkLst>
            <pc:docMk/>
            <pc:sldMk cId="3003851382" sldId="259"/>
            <ac:picMk id="15" creationId="{D1834A4F-0885-7818-6602-C71A548C943F}"/>
          </ac:picMkLst>
        </pc:picChg>
      </pc:sldChg>
      <pc:sldChg chg="addSp delSp modSp">
        <pc:chgData name="Abeysundera, Banuka" userId="S::st20305733@outlook.cardiffmet.ac.uk::2f7dde0e-90e3-419a-94f8-3efce69f659f" providerId="AD" clId="Web-{1B99BD74-0594-9931-45B8-90CD7B964F6F}" dt="2025-04-21T15:07:04.958" v="90"/>
        <pc:sldMkLst>
          <pc:docMk/>
          <pc:sldMk cId="552058412" sldId="262"/>
        </pc:sldMkLst>
        <pc:graphicFrameChg chg="add del mod modGraphic">
          <ac:chgData name="Abeysundera, Banuka" userId="S::st20305733@outlook.cardiffmet.ac.uk::2f7dde0e-90e3-419a-94f8-3efce69f659f" providerId="AD" clId="Web-{1B99BD74-0594-9931-45B8-90CD7B964F6F}" dt="2025-04-21T15:05:34.920" v="89"/>
          <ac:graphicFrameMkLst>
            <pc:docMk/>
            <pc:sldMk cId="552058412" sldId="262"/>
            <ac:graphicFrameMk id="4" creationId="{CB781C6B-08C7-AB87-A63D-B48DABD2580B}"/>
          </ac:graphicFrameMkLst>
        </pc:graphicFrameChg>
        <pc:graphicFrameChg chg="mod modGraphic">
          <ac:chgData name="Abeysundera, Banuka" userId="S::st20305733@outlook.cardiffmet.ac.uk::2f7dde0e-90e3-419a-94f8-3efce69f659f" providerId="AD" clId="Web-{1B99BD74-0594-9931-45B8-90CD7B964F6F}" dt="2025-04-21T15:07:04.958" v="90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modSp">
        <pc:chgData name="Abeysundera, Banuka" userId="S::st20305733@outlook.cardiffmet.ac.uk::2f7dde0e-90e3-419a-94f8-3efce69f659f" providerId="AD" clId="Web-{1B99BD74-0594-9931-45B8-90CD7B964F6F}" dt="2025-04-21T15:31:32.992" v="188" actId="1076"/>
        <pc:sldMkLst>
          <pc:docMk/>
          <pc:sldMk cId="24734178" sldId="263"/>
        </pc:sldMkLst>
        <pc:spChg chg="mod">
          <ac:chgData name="Abeysundera, Banuka" userId="S::st20305733@outlook.cardiffmet.ac.uk::2f7dde0e-90e3-419a-94f8-3efce69f659f" providerId="AD" clId="Web-{1B99BD74-0594-9931-45B8-90CD7B964F6F}" dt="2025-04-21T15:31:32.992" v="188" actId="1076"/>
          <ac:spMkLst>
            <pc:docMk/>
            <pc:sldMk cId="24734178" sldId="263"/>
            <ac:spMk id="2" creationId="{75876C5F-B98D-DC8A-4B00-D746A7277A10}"/>
          </ac:spMkLst>
        </pc:spChg>
        <pc:picChg chg="mod">
          <ac:chgData name="Abeysundera, Banuka" userId="S::st20305733@outlook.cardiffmet.ac.uk::2f7dde0e-90e3-419a-94f8-3efce69f659f" providerId="AD" clId="Web-{1B99BD74-0594-9931-45B8-90CD7B964F6F}" dt="2025-04-21T15:30:26.909" v="171" actId="1076"/>
          <ac:picMkLst>
            <pc:docMk/>
            <pc:sldMk cId="24734178" sldId="263"/>
            <ac:picMk id="5" creationId="{4866FEA7-FED9-3E3F-C2A5-3052259448FC}"/>
          </ac:picMkLst>
        </pc:picChg>
      </pc:sldChg>
      <pc:sldChg chg="modSp">
        <pc:chgData name="Abeysundera, Banuka" userId="S::st20305733@outlook.cardiffmet.ac.uk::2f7dde0e-90e3-419a-94f8-3efce69f659f" providerId="AD" clId="Web-{1B99BD74-0594-9931-45B8-90CD7B964F6F}" dt="2025-04-21T15:29:59.611" v="168" actId="20577"/>
        <pc:sldMkLst>
          <pc:docMk/>
          <pc:sldMk cId="179449205" sldId="273"/>
        </pc:sldMkLst>
        <pc:spChg chg="mod">
          <ac:chgData name="Abeysundera, Banuka" userId="S::st20305733@outlook.cardiffmet.ac.uk::2f7dde0e-90e3-419a-94f8-3efce69f659f" providerId="AD" clId="Web-{1B99BD74-0594-9931-45B8-90CD7B964F6F}" dt="2025-04-21T15:29:59.611" v="168" actId="20577"/>
          <ac:spMkLst>
            <pc:docMk/>
            <pc:sldMk cId="179449205" sldId="273"/>
            <ac:spMk id="3" creationId="{3D907F5E-9B16-F322-E427-AD35B9225F81}"/>
          </ac:spMkLst>
        </pc:spChg>
      </pc:sldChg>
    </pc:docChg>
  </pc:docChgLst>
  <pc:docChgLst>
    <pc:chgData name="Abeysundera, Banuka" userId="S::st20305733@outlook.cardiffmet.ac.uk::2f7dde0e-90e3-419a-94f8-3efce69f659f" providerId="AD" clId="Web-{A75F27D8-EE3E-AECA-9261-8BD2B10408F9}"/>
    <pc:docChg chg="modSld addMainMaster delMainMaster">
      <pc:chgData name="Abeysundera, Banuka" userId="S::st20305733@outlook.cardiffmet.ac.uk::2f7dde0e-90e3-419a-94f8-3efce69f659f" providerId="AD" clId="Web-{A75F27D8-EE3E-AECA-9261-8BD2B10408F9}" dt="2025-04-21T13:10:52.751" v="63" actId="20577"/>
      <pc:docMkLst>
        <pc:docMk/>
      </pc:docMkLst>
      <pc:sldChg chg="delSp modSp mod modClrScheme delDesignElem chgLayout">
        <pc:chgData name="Abeysundera, Banuka" userId="S::st20305733@outlook.cardiffmet.ac.uk::2f7dde0e-90e3-419a-94f8-3efce69f659f" providerId="AD" clId="Web-{A75F27D8-EE3E-AECA-9261-8BD2B10408F9}" dt="2025-04-21T13:04:54.804" v="7" actId="1076"/>
        <pc:sldMkLst>
          <pc:docMk/>
          <pc:sldMk cId="174084148" sldId="256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174084148" sldId="256"/>
            <ac:spMk id="2" creationId="{7DB602EA-9510-BE03-1373-25DC1793B77C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174084148" sldId="256"/>
            <ac:spMk id="3" creationId="{54F846F5-9BBA-DDB0-BA5B-CD61B930FD57}"/>
          </ac:spMkLst>
        </pc:spChg>
        <pc:spChg chg="del">
          <ac:chgData name="Abeysundera, Banuka" userId="S::st20305733@outlook.cardiffmet.ac.uk::2f7dde0e-90e3-419a-94f8-3efce69f659f" providerId="AD" clId="Web-{A75F27D8-EE3E-AECA-9261-8BD2B10408F9}" dt="2025-04-21T13:02:05.377" v="3"/>
          <ac:spMkLst>
            <pc:docMk/>
            <pc:sldMk cId="174084148" sldId="256"/>
            <ac:spMk id="129" creationId="{9B6F67E4-15C7-48C3-9F04-91478A181672}"/>
          </ac:spMkLst>
        </pc:spChg>
        <pc:picChg chg="mod">
          <ac:chgData name="Abeysundera, Banuka" userId="S::st20305733@outlook.cardiffmet.ac.uk::2f7dde0e-90e3-419a-94f8-3efce69f659f" providerId="AD" clId="Web-{A75F27D8-EE3E-AECA-9261-8BD2B10408F9}" dt="2025-04-21T13:04:54.804" v="7" actId="1076"/>
          <ac:picMkLst>
            <pc:docMk/>
            <pc:sldMk cId="174084148" sldId="256"/>
            <ac:picMk id="5" creationId="{0BB89073-A771-3498-5414-C87746C6F782}"/>
          </ac:picMkLst>
        </pc:pic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3441776165" sldId="257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441776165" sldId="257"/>
            <ac:spMk id="2" creationId="{8462F4FE-D14E-B86F-3CB0-737307FD9E1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441776165" sldId="257"/>
            <ac:spMk id="3" creationId="{B8845285-3906-AFC1-CEDF-5A4363923E57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848217438" sldId="258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848217438" sldId="258"/>
            <ac:spMk id="2" creationId="{68B2E5AA-1E07-47F5-662C-4B56ED40CD1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848217438" sldId="258"/>
            <ac:spMk id="4" creationId="{37A16C97-D055-98B5-1146-0E4FC11F4384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3003851382" sldId="259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003851382" sldId="259"/>
            <ac:spMk id="2" creationId="{5E046FBA-8E90-2E4B-D909-AC6433297FF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003851382" sldId="259"/>
            <ac:spMk id="3" creationId="{FE0FF9DF-B582-6C14-C300-1CB326EAE2E4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993821836" sldId="260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993821836" sldId="260"/>
            <ac:spMk id="2" creationId="{8D00CB37-6CAF-873C-DEC1-6CE6F48AA74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993821836" sldId="260"/>
            <ac:spMk id="3" creationId="{F93E7C97-0586-28D0-990E-B035CA9E6D7D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3624394703" sldId="261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624394703" sldId="261"/>
            <ac:spMk id="2" creationId="{69DC6FA8-5836-4EAE-0D8C-F6C1BF2D1027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3624394703" sldId="261"/>
            <ac:spMk id="3" creationId="{7C7D2A0F-1228-885E-DE28-B98B31106D64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552058412" sldId="262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552058412" sldId="262"/>
            <ac:spMk id="2" creationId="{087B8D7F-870A-F90C-AF96-B39B3A6F4EB3}"/>
          </ac:spMkLst>
        </pc:spChg>
        <pc:graphicFrameChg chg="mod ord">
          <ac:chgData name="Abeysundera, Banuka" userId="S::st20305733@outlook.cardiffmet.ac.uk::2f7dde0e-90e3-419a-94f8-3efce69f659f" providerId="AD" clId="Web-{A75F27D8-EE3E-AECA-9261-8BD2B10408F9}" dt="2025-04-21T13:03:55.333" v="5"/>
          <ac:graphicFrameMkLst>
            <pc:docMk/>
            <pc:sldMk cId="552058412" sldId="262"/>
            <ac:graphicFrameMk id="5" creationId="{39EF5266-0CF8-36F8-7E19-F9E575633260}"/>
          </ac:graphicFrameMkLst>
        </pc:graphicFrame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24734178" sldId="263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24734178" sldId="263"/>
            <ac:spMk id="2" creationId="{75876C5F-B98D-DC8A-4B00-D746A7277A10}"/>
          </ac:spMkLst>
        </pc:spChg>
        <pc:picChg chg="mod ord">
          <ac:chgData name="Abeysundera, Banuka" userId="S::st20305733@outlook.cardiffmet.ac.uk::2f7dde0e-90e3-419a-94f8-3efce69f659f" providerId="AD" clId="Web-{A75F27D8-EE3E-AECA-9261-8BD2B10408F9}" dt="2025-04-21T13:03:55.333" v="5"/>
          <ac:picMkLst>
            <pc:docMk/>
            <pc:sldMk cId="24734178" sldId="263"/>
            <ac:picMk id="5" creationId="{4866FEA7-FED9-3E3F-C2A5-3052259448FC}"/>
          </ac:picMkLst>
        </pc:pic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5:15.023" v="9" actId="20577"/>
        <pc:sldMkLst>
          <pc:docMk/>
          <pc:sldMk cId="1117350048" sldId="266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5:15.023" v="9" actId="20577"/>
          <ac:spMkLst>
            <pc:docMk/>
            <pc:sldMk cId="1117350048" sldId="266"/>
            <ac:spMk id="2" creationId="{54CB5DDB-B0BA-ECC7-9378-34672042933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5:10.179" v="8" actId="20577"/>
          <ac:spMkLst>
            <pc:docMk/>
            <pc:sldMk cId="1117350048" sldId="266"/>
            <ac:spMk id="3" creationId="{4A4EC899-3E9E-5E8E-B763-57E91BBD18D3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10:08.141" v="38" actId="20577"/>
        <pc:sldMkLst>
          <pc:docMk/>
          <pc:sldMk cId="1774649861" sldId="267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9:00.045" v="27" actId="1076"/>
          <ac:spMkLst>
            <pc:docMk/>
            <pc:sldMk cId="1774649861" sldId="267"/>
            <ac:spMk id="2" creationId="{54A33968-660D-E451-B42D-4FBE0AA1B1E0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10:08.141" v="38" actId="20577"/>
          <ac:spMkLst>
            <pc:docMk/>
            <pc:sldMk cId="1774649861" sldId="267"/>
            <ac:spMk id="4" creationId="{3CC9A395-0CE6-5ECB-5442-F8C206FFEFB5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8:33.997" v="26" actId="1076"/>
        <pc:sldMkLst>
          <pc:docMk/>
          <pc:sldMk cId="115884664" sldId="268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8:33.997" v="26" actId="1076"/>
          <ac:spMkLst>
            <pc:docMk/>
            <pc:sldMk cId="115884664" sldId="268"/>
            <ac:spMk id="2" creationId="{BD9F4C1E-4B6E-6B94-FE3C-B5F588FF1ECB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8:29.544" v="25" actId="1076"/>
          <ac:spMkLst>
            <pc:docMk/>
            <pc:sldMk cId="115884664" sldId="268"/>
            <ac:spMk id="3" creationId="{F231AE48-89F4-8AFD-5D64-6DFF244950AE}"/>
          </ac:spMkLst>
        </pc:s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5:51.133" v="16" actId="1076"/>
        <pc:sldMkLst>
          <pc:docMk/>
          <pc:sldMk cId="1496226545" sldId="269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5:51.133" v="16" actId="1076"/>
          <ac:spMkLst>
            <pc:docMk/>
            <pc:sldMk cId="1496226545" sldId="269"/>
            <ac:spMk id="2" creationId="{7EA1E188-384B-9BC2-03D8-2A0D3C91A5E8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1496226545" sldId="269"/>
            <ac:spMk id="4" creationId="{56BFC8E4-2A0C-2433-8257-316E8F1F2E9A}"/>
          </ac:spMkLst>
        </pc:spChg>
        <pc:spChg chg="mod">
          <ac:chgData name="Abeysundera, Banuka" userId="S::st20305733@outlook.cardiffmet.ac.uk::2f7dde0e-90e3-419a-94f8-3efce69f659f" providerId="AD" clId="Web-{A75F27D8-EE3E-AECA-9261-8BD2B10408F9}" dt="2025-04-21T13:05:40.383" v="13" actId="14100"/>
          <ac:spMkLst>
            <pc:docMk/>
            <pc:sldMk cId="1496226545" sldId="269"/>
            <ac:spMk id="5" creationId="{5C3BAA9A-FDFE-22D1-A9BF-FA0F2A93D255}"/>
          </ac:spMkLst>
        </pc:spChg>
        <pc:picChg chg="mod">
          <ac:chgData name="Abeysundera, Banuka" userId="S::st20305733@outlook.cardiffmet.ac.uk::2f7dde0e-90e3-419a-94f8-3efce69f659f" providerId="AD" clId="Web-{A75F27D8-EE3E-AECA-9261-8BD2B10408F9}" dt="2025-04-21T13:05:47.727" v="15" actId="1076"/>
          <ac:picMkLst>
            <pc:docMk/>
            <pc:sldMk cId="1496226545" sldId="269"/>
            <ac:picMk id="3" creationId="{11B0F176-35B9-67BA-111F-28B96A0F3BED}"/>
          </ac:picMkLst>
        </pc:picChg>
      </pc:sldChg>
      <pc:sldChg chg="delSp modSp mod modClrScheme delDesignElem chgLayout">
        <pc:chgData name="Abeysundera, Banuka" userId="S::st20305733@outlook.cardiffmet.ac.uk::2f7dde0e-90e3-419a-94f8-3efce69f659f" providerId="AD" clId="Web-{A75F27D8-EE3E-AECA-9261-8BD2B10408F9}" dt="2025-04-21T13:05:25.648" v="12" actId="20577"/>
        <pc:sldMkLst>
          <pc:docMk/>
          <pc:sldMk cId="355967533" sldId="271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5:25.648" v="12" actId="20577"/>
          <ac:spMkLst>
            <pc:docMk/>
            <pc:sldMk cId="355967533" sldId="271"/>
            <ac:spMk id="2" creationId="{76ECAFEA-81C1-B65E-6C01-75A6846EDA2F}"/>
          </ac:spMkLst>
        </pc:spChg>
        <pc:spChg chg="del">
          <ac:chgData name="Abeysundera, Banuka" userId="S::st20305733@outlook.cardiffmet.ac.uk::2f7dde0e-90e3-419a-94f8-3efce69f659f" providerId="AD" clId="Web-{A75F27D8-EE3E-AECA-9261-8BD2B10408F9}" dt="2025-04-21T13:02:05.377" v="3"/>
          <ac:spMkLst>
            <pc:docMk/>
            <pc:sldMk cId="355967533" sldId="271"/>
            <ac:spMk id="71" creationId="{C53527CE-0857-4148-A439-03E1284D2FB0}"/>
          </ac:spMkLst>
        </pc:spChg>
        <pc:grpChg chg="del">
          <ac:chgData name="Abeysundera, Banuka" userId="S::st20305733@outlook.cardiffmet.ac.uk::2f7dde0e-90e3-419a-94f8-3efce69f659f" providerId="AD" clId="Web-{A75F27D8-EE3E-AECA-9261-8BD2B10408F9}" dt="2025-04-21T13:02:05.377" v="3"/>
          <ac:grpSpMkLst>
            <pc:docMk/>
            <pc:sldMk cId="355967533" sldId="271"/>
            <ac:grpSpMk id="12" creationId="{71AFD227-869A-489C-A9B5-3F0498DF3C0C}"/>
          </ac:grpSpMkLst>
        </pc:grp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10:52.751" v="63" actId="20577"/>
        <pc:sldMkLst>
          <pc:docMk/>
          <pc:sldMk cId="2179104759" sldId="272"/>
        </pc:sldMkLst>
        <pc:spChg chg="mod ord">
          <ac:chgData name="Abeysundera, Banuka" userId="S::st20305733@outlook.cardiffmet.ac.uk::2f7dde0e-90e3-419a-94f8-3efce69f659f" providerId="AD" clId="Web-{A75F27D8-EE3E-AECA-9261-8BD2B10408F9}" dt="2025-04-21T13:10:16.219" v="39" actId="1076"/>
          <ac:spMkLst>
            <pc:docMk/>
            <pc:sldMk cId="2179104759" sldId="272"/>
            <ac:spMk id="2" creationId="{A818F723-EBA1-F891-5C3D-7C7A4E36A9C7}"/>
          </ac:spMkLst>
        </pc:spChg>
        <pc:spChg chg="mod">
          <ac:chgData name="Abeysundera, Banuka" userId="S::st20305733@outlook.cardiffmet.ac.uk::2f7dde0e-90e3-419a-94f8-3efce69f659f" providerId="AD" clId="Web-{A75F27D8-EE3E-AECA-9261-8BD2B10408F9}" dt="2025-04-21T13:10:52.751" v="63" actId="20577"/>
          <ac:spMkLst>
            <pc:docMk/>
            <pc:sldMk cId="2179104759" sldId="272"/>
            <ac:spMk id="15" creationId="{4B653434-7E23-472F-8AFF-D8AA8763CACA}"/>
          </ac:spMkLst>
        </pc:spChg>
        <pc:picChg chg="mod ord">
          <ac:chgData name="Abeysundera, Banuka" userId="S::st20305733@outlook.cardiffmet.ac.uk::2f7dde0e-90e3-419a-94f8-3efce69f659f" providerId="AD" clId="Web-{A75F27D8-EE3E-AECA-9261-8BD2B10408F9}" dt="2025-04-21T13:03:55.333" v="5"/>
          <ac:picMkLst>
            <pc:docMk/>
            <pc:sldMk cId="2179104759" sldId="272"/>
            <ac:picMk id="10" creationId="{4FC91C15-C713-0F60-9DEC-DD6AF31C6AAA}"/>
          </ac:picMkLst>
        </pc:picChg>
      </pc:sldChg>
      <pc:sldChg chg="modSp mod modClrScheme chgLayout">
        <pc:chgData name="Abeysundera, Banuka" userId="S::st20305733@outlook.cardiffmet.ac.uk::2f7dde0e-90e3-419a-94f8-3efce69f659f" providerId="AD" clId="Web-{A75F27D8-EE3E-AECA-9261-8BD2B10408F9}" dt="2025-04-21T13:03:55.333" v="5"/>
        <pc:sldMkLst>
          <pc:docMk/>
          <pc:sldMk cId="179449205" sldId="273"/>
        </pc:sldMkLst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179449205" sldId="273"/>
            <ac:spMk id="2" creationId="{CEE7A28A-B7CA-AFA9-35A1-822E575D0079}"/>
          </ac:spMkLst>
        </pc:spChg>
        <pc:spChg chg="mod ord">
          <ac:chgData name="Abeysundera, Banuka" userId="S::st20305733@outlook.cardiffmet.ac.uk::2f7dde0e-90e3-419a-94f8-3efce69f659f" providerId="AD" clId="Web-{A75F27D8-EE3E-AECA-9261-8BD2B10408F9}" dt="2025-04-21T13:03:55.333" v="5"/>
          <ac:spMkLst>
            <pc:docMk/>
            <pc:sldMk cId="179449205" sldId="273"/>
            <ac:spMk id="3" creationId="{3D907F5E-9B16-F322-E427-AD35B9225F81}"/>
          </ac:spMkLst>
        </pc:spChg>
      </pc:sldChg>
      <pc:sldMasterChg chg="del delSldLayout">
        <pc:chgData name="Abeysundera, Banuka" userId="S::st20305733@outlook.cardiffmet.ac.uk::2f7dde0e-90e3-419a-94f8-3efce69f659f" providerId="AD" clId="Web-{A75F27D8-EE3E-AECA-9261-8BD2B10408F9}" dt="2025-04-21T13:02:05.377" v="3"/>
        <pc:sldMasterMkLst>
          <pc:docMk/>
          <pc:sldMasterMk cId="2047019889" sldId="2147483712"/>
        </pc:sldMasterMkLst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1514867280" sldId="2147483701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338572195" sldId="2147483702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272048112" sldId="2147483703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302286140" sldId="2147483704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127668828" sldId="2147483705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446011589" sldId="2147483706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1046534580" sldId="2147483707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898571138" sldId="2147483708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470084645" sldId="2147483709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690550575" sldId="2147483710"/>
          </pc:sldLayoutMkLst>
        </pc:sldLayoutChg>
        <pc:sldLayoutChg chg="del">
          <pc:chgData name="Abeysundera, Banuka" userId="S::st20305733@outlook.cardiffmet.ac.uk::2f7dde0e-90e3-419a-94f8-3efce69f659f" providerId="AD" clId="Web-{A75F27D8-EE3E-AECA-9261-8BD2B10408F9}" dt="2025-04-21T13:02:05.377" v="3"/>
          <pc:sldLayoutMkLst>
            <pc:docMk/>
            <pc:sldMasterMk cId="2047019889" sldId="2147483712"/>
            <pc:sldLayoutMk cId="2223496834" sldId="2147483711"/>
          </pc:sldLayoutMkLst>
        </pc:sldLayoutChg>
      </pc:sldMasterChg>
      <pc:sldMasterChg chg="add del addSldLayout delSldLayout modSldLayout">
        <pc:chgData name="Abeysundera, Banuka" userId="S::st20305733@outlook.cardiffmet.ac.uk::2f7dde0e-90e3-419a-94f8-3efce69f659f" providerId="AD" clId="Web-{A75F27D8-EE3E-AECA-9261-8BD2B10408F9}" dt="2025-04-21T13:03:55.333" v="5"/>
        <pc:sldMasterMkLst>
          <pc:docMk/>
          <pc:sldMasterMk cId="844931500" sldId="2147483713"/>
        </pc:sldMasterMkLst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1540225402" sldId="2147483714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2663234077" sldId="2147483715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2094025346" sldId="2147483716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4076128685" sldId="2147483717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2134721263" sldId="2147483718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3345818887" sldId="2147483719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3799192065" sldId="2147483720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1004607165" sldId="2147483721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2498487630" sldId="2147483722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3950753437" sldId="2147483723"/>
          </pc:sldLayoutMkLst>
        </pc:sldLayoutChg>
        <pc:sldLayoutChg chg="add del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844931500" sldId="2147483713"/>
            <pc:sldLayoutMk cId="3576608717" sldId="2147483724"/>
          </pc:sldLayoutMkLst>
        </pc:sldLayoutChg>
      </pc:sldMasterChg>
      <pc:sldMasterChg chg="add addSldLayout modSldLayout">
        <pc:chgData name="Abeysundera, Banuka" userId="S::st20305733@outlook.cardiffmet.ac.uk::2f7dde0e-90e3-419a-94f8-3efce69f659f" providerId="AD" clId="Web-{A75F27D8-EE3E-AECA-9261-8BD2B10408F9}" dt="2025-04-21T13:03:55.333" v="5"/>
        <pc:sldMasterMkLst>
          <pc:docMk/>
          <pc:sldMasterMk cId="3017453177" sldId="2147483725"/>
        </pc:sldMasterMkLst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3322735043" sldId="2147483726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274413158" sldId="2147483727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1582716767" sldId="2147483728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1452594461" sldId="2147483729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419723917" sldId="2147483730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579528729" sldId="2147483731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1469344602" sldId="2147483732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2898899053" sldId="2147483733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1547209756" sldId="2147483734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2754744356" sldId="2147483735"/>
          </pc:sldLayoutMkLst>
        </pc:sldLayoutChg>
        <pc:sldLayoutChg chg="add mod replId">
          <pc:chgData name="Abeysundera, Banuka" userId="S::st20305733@outlook.cardiffmet.ac.uk::2f7dde0e-90e3-419a-94f8-3efce69f659f" providerId="AD" clId="Web-{A75F27D8-EE3E-AECA-9261-8BD2B10408F9}" dt="2025-04-21T13:03:55.333" v="5"/>
          <pc:sldLayoutMkLst>
            <pc:docMk/>
            <pc:sldMasterMk cId="3017453177" sldId="2147483725"/>
            <pc:sldLayoutMk cId="3671613605" sldId="2147483736"/>
          </pc:sldLayoutMkLst>
        </pc:sldLayoutChg>
      </pc:sldMasterChg>
    </pc:docChg>
  </pc:docChgLst>
  <pc:docChgLst>
    <pc:chgData name="Abeysundera, Banuka" userId="S::st20305733@outlook.cardiffmet.ac.uk::2f7dde0e-90e3-419a-94f8-3efce69f659f" providerId="AD" clId="Web-{F373B394-0CFB-10EB-DA74-64C36D330CCB}"/>
    <pc:docChg chg="modSld">
      <pc:chgData name="Abeysundera, Banuka" userId="S::st20305733@outlook.cardiffmet.ac.uk::2f7dde0e-90e3-419a-94f8-3efce69f659f" providerId="AD" clId="Web-{F373B394-0CFB-10EB-DA74-64C36D330CCB}" dt="2025-04-21T17:37:58.962" v="142"/>
      <pc:docMkLst>
        <pc:docMk/>
      </pc:docMkLst>
      <pc:sldChg chg="modSp">
        <pc:chgData name="Abeysundera, Banuka" userId="S::st20305733@outlook.cardiffmet.ac.uk::2f7dde0e-90e3-419a-94f8-3efce69f659f" providerId="AD" clId="Web-{F373B394-0CFB-10EB-DA74-64C36D330CCB}" dt="2025-04-21T17:30:41.558" v="128" actId="20577"/>
        <pc:sldMkLst>
          <pc:docMk/>
          <pc:sldMk cId="174084148" sldId="256"/>
        </pc:sldMkLst>
        <pc:spChg chg="mod">
          <ac:chgData name="Abeysundera, Banuka" userId="S::st20305733@outlook.cardiffmet.ac.uk::2f7dde0e-90e3-419a-94f8-3efce69f659f" providerId="AD" clId="Web-{F373B394-0CFB-10EB-DA74-64C36D330CCB}" dt="2025-04-21T17:30:41.558" v="128" actId="20577"/>
          <ac:spMkLst>
            <pc:docMk/>
            <pc:sldMk cId="174084148" sldId="256"/>
            <ac:spMk id="8" creationId="{73A528D8-D0A2-AB20-089E-7BC0FD2790ED}"/>
          </ac:spMkLst>
        </pc:spChg>
      </pc:sldChg>
      <pc:sldChg chg="modSp">
        <pc:chgData name="Abeysundera, Banuka" userId="S::st20305733@outlook.cardiffmet.ac.uk::2f7dde0e-90e3-419a-94f8-3efce69f659f" providerId="AD" clId="Web-{F373B394-0CFB-10EB-DA74-64C36D330CCB}" dt="2025-04-21T17:25:56.909" v="13" actId="20577"/>
        <pc:sldMkLst>
          <pc:docMk/>
          <pc:sldMk cId="3441776165" sldId="257"/>
        </pc:sldMkLst>
        <pc:spChg chg="mod">
          <ac:chgData name="Abeysundera, Banuka" userId="S::st20305733@outlook.cardiffmet.ac.uk::2f7dde0e-90e3-419a-94f8-3efce69f659f" providerId="AD" clId="Web-{F373B394-0CFB-10EB-DA74-64C36D330CCB}" dt="2025-04-21T17:25:56.909" v="13" actId="20577"/>
          <ac:spMkLst>
            <pc:docMk/>
            <pc:sldMk cId="3441776165" sldId="257"/>
            <ac:spMk id="2" creationId="{8462F4FE-D14E-B86F-3CB0-737307FD9E1B}"/>
          </ac:spMkLst>
        </pc:spChg>
      </pc:sldChg>
      <pc:sldChg chg="modSp">
        <pc:chgData name="Abeysundera, Banuka" userId="S::st20305733@outlook.cardiffmet.ac.uk::2f7dde0e-90e3-419a-94f8-3efce69f659f" providerId="AD" clId="Web-{F373B394-0CFB-10EB-DA74-64C36D330CCB}" dt="2025-04-21T17:25:01.001" v="12"/>
        <pc:sldMkLst>
          <pc:docMk/>
          <pc:sldMk cId="3003851382" sldId="259"/>
        </pc:sldMkLst>
        <pc:picChg chg="mod">
          <ac:chgData name="Abeysundera, Banuka" userId="S::st20305733@outlook.cardiffmet.ac.uk::2f7dde0e-90e3-419a-94f8-3efce69f659f" providerId="AD" clId="Web-{F373B394-0CFB-10EB-DA74-64C36D330CCB}" dt="2025-04-21T17:24:54.251" v="9"/>
          <ac:picMkLst>
            <pc:docMk/>
            <pc:sldMk cId="3003851382" sldId="259"/>
            <ac:picMk id="13" creationId="{4E2A1FDA-6646-62AB-2FED-DD8183B7DB33}"/>
          </ac:picMkLst>
        </pc:picChg>
        <pc:picChg chg="mod">
          <ac:chgData name="Abeysundera, Banuka" userId="S::st20305733@outlook.cardiffmet.ac.uk::2f7dde0e-90e3-419a-94f8-3efce69f659f" providerId="AD" clId="Web-{F373B394-0CFB-10EB-DA74-64C36D330CCB}" dt="2025-04-21T17:25:01.001" v="12"/>
          <ac:picMkLst>
            <pc:docMk/>
            <pc:sldMk cId="3003851382" sldId="259"/>
            <ac:picMk id="15" creationId="{D1834A4F-0885-7818-6602-C71A548C943F}"/>
          </ac:picMkLst>
        </pc:picChg>
      </pc:sldChg>
      <pc:sldChg chg="addSp delSp modSp">
        <pc:chgData name="Abeysundera, Banuka" userId="S::st20305733@outlook.cardiffmet.ac.uk::2f7dde0e-90e3-419a-94f8-3efce69f659f" providerId="AD" clId="Web-{F373B394-0CFB-10EB-DA74-64C36D330CCB}" dt="2025-04-21T17:33:05.860" v="134" actId="1076"/>
        <pc:sldMkLst>
          <pc:docMk/>
          <pc:sldMk cId="993821836" sldId="260"/>
        </pc:sldMkLst>
        <pc:spChg chg="add del mod ord">
          <ac:chgData name="Abeysundera, Banuka" userId="S::st20305733@outlook.cardiffmet.ac.uk::2f7dde0e-90e3-419a-94f8-3efce69f659f" providerId="AD" clId="Web-{F373B394-0CFB-10EB-DA74-64C36D330CCB}" dt="2025-04-21T17:24:45.657" v="8"/>
          <ac:spMkLst>
            <pc:docMk/>
            <pc:sldMk cId="993821836" sldId="260"/>
            <ac:spMk id="6" creationId="{55EAD359-AC18-3D5A-C5B2-6621E8437BAA}"/>
          </ac:spMkLst>
        </pc:spChg>
        <pc:spChg chg="mod">
          <ac:chgData name="Abeysundera, Banuka" userId="S::st20305733@outlook.cardiffmet.ac.uk::2f7dde0e-90e3-419a-94f8-3efce69f659f" providerId="AD" clId="Web-{F373B394-0CFB-10EB-DA74-64C36D330CCB}" dt="2025-04-21T17:33:05.860" v="134" actId="1076"/>
          <ac:spMkLst>
            <pc:docMk/>
            <pc:sldMk cId="993821836" sldId="260"/>
            <ac:spMk id="10" creationId="{F1CD47F6-60A5-1481-9ADE-9D086B9CB2D8}"/>
          </ac:spMkLst>
        </pc:spChg>
      </pc:sldChg>
      <pc:sldChg chg="modSp">
        <pc:chgData name="Abeysundera, Banuka" userId="S::st20305733@outlook.cardiffmet.ac.uk::2f7dde0e-90e3-419a-94f8-3efce69f659f" providerId="AD" clId="Web-{F373B394-0CFB-10EB-DA74-64C36D330CCB}" dt="2025-04-21T17:34:15.768" v="135" actId="1076"/>
        <pc:sldMkLst>
          <pc:docMk/>
          <pc:sldMk cId="1496226545" sldId="269"/>
        </pc:sldMkLst>
        <pc:spChg chg="mod">
          <ac:chgData name="Abeysundera, Banuka" userId="S::st20305733@outlook.cardiffmet.ac.uk::2f7dde0e-90e3-419a-94f8-3efce69f659f" providerId="AD" clId="Web-{F373B394-0CFB-10EB-DA74-64C36D330CCB}" dt="2025-04-21T17:34:15.768" v="135" actId="1076"/>
          <ac:spMkLst>
            <pc:docMk/>
            <pc:sldMk cId="1496226545" sldId="269"/>
            <ac:spMk id="5" creationId="{5C3BAA9A-FDFE-22D1-A9BF-FA0F2A93D255}"/>
          </ac:spMkLst>
        </pc:spChg>
      </pc:sldChg>
      <pc:sldChg chg="modSp mod setBg">
        <pc:chgData name="Abeysundera, Banuka" userId="S::st20305733@outlook.cardiffmet.ac.uk::2f7dde0e-90e3-419a-94f8-3efce69f659f" providerId="AD" clId="Web-{F373B394-0CFB-10EB-DA74-64C36D330CCB}" dt="2025-04-21T17:37:58.962" v="142"/>
        <pc:sldMkLst>
          <pc:docMk/>
          <pc:sldMk cId="2179104759" sldId="272"/>
        </pc:sldMkLst>
        <pc:spChg chg="mod">
          <ac:chgData name="Abeysundera, Banuka" userId="S::st20305733@outlook.cardiffmet.ac.uk::2f7dde0e-90e3-419a-94f8-3efce69f659f" providerId="AD" clId="Web-{F373B394-0CFB-10EB-DA74-64C36D330CCB}" dt="2025-04-21T17:35:16.113" v="137" actId="1076"/>
          <ac:spMkLst>
            <pc:docMk/>
            <pc:sldMk cId="2179104759" sldId="272"/>
            <ac:spMk id="6" creationId="{711CB336-E9F0-38A6-F394-C41EDB07943F}"/>
          </ac:spMkLst>
        </pc:spChg>
        <pc:spChg chg="mod">
          <ac:chgData name="Abeysundera, Banuka" userId="S::st20305733@outlook.cardiffmet.ac.uk::2f7dde0e-90e3-419a-94f8-3efce69f659f" providerId="AD" clId="Web-{F373B394-0CFB-10EB-DA74-64C36D330CCB}" dt="2025-04-21T17:35:11.301" v="136" actId="1076"/>
          <ac:spMkLst>
            <pc:docMk/>
            <pc:sldMk cId="2179104759" sldId="272"/>
            <ac:spMk id="14" creationId="{337495B6-06EE-D4BD-102D-696491E780D2}"/>
          </ac:spMkLst>
        </pc:spChg>
        <pc:spChg chg="mod">
          <ac:chgData name="Abeysundera, Banuka" userId="S::st20305733@outlook.cardiffmet.ac.uk::2f7dde0e-90e3-419a-94f8-3efce69f659f" providerId="AD" clId="Web-{F373B394-0CFB-10EB-DA74-64C36D330CCB}" dt="2025-04-21T17:35:33.083" v="139" actId="14100"/>
          <ac:spMkLst>
            <pc:docMk/>
            <pc:sldMk cId="2179104759" sldId="272"/>
            <ac:spMk id="15" creationId="{4B653434-7E23-472F-8AFF-D8AA8763CAC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426E1-9511-4FBC-9F83-7D4B6321D731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DA8EA47-A5CF-4A22-B010-3D9B1AF55D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Unattended packages are easy targets for thieves</a:t>
          </a:r>
        </a:p>
      </dgm:t>
    </dgm:pt>
    <dgm:pt modelId="{1C8329A8-36B2-4C9E-AC15-1D58BB2DB2E3}" type="parTrans" cxnId="{5456BBE4-FE34-44E1-932B-686F3C341ACE}">
      <dgm:prSet/>
      <dgm:spPr/>
      <dgm:t>
        <a:bodyPr/>
        <a:lstStyle/>
        <a:p>
          <a:endParaRPr lang="en-US"/>
        </a:p>
      </dgm:t>
    </dgm:pt>
    <dgm:pt modelId="{2172CEA3-1FD0-47CF-923C-2C8A452242DB}" type="sibTrans" cxnId="{5456BBE4-FE34-44E1-932B-686F3C341A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74CD6F-1684-441A-B62F-DBDEC0933D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No identity verification during pickup.</a:t>
          </a:r>
          <a:endParaRPr lang="en-US"/>
        </a:p>
      </dgm:t>
    </dgm:pt>
    <dgm:pt modelId="{8F8DE098-BD88-46BE-A751-2E57587340CF}" type="parTrans" cxnId="{F996C5F7-FE63-4311-803B-1963CD498C45}">
      <dgm:prSet/>
      <dgm:spPr/>
      <dgm:t>
        <a:bodyPr/>
        <a:lstStyle/>
        <a:p>
          <a:endParaRPr lang="en-US"/>
        </a:p>
      </dgm:t>
    </dgm:pt>
    <dgm:pt modelId="{FAD334B4-4F94-47C4-870A-26FC30F60584}" type="sibTrans" cxnId="{F996C5F7-FE63-4311-803B-1963CD498C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6313D8-E8A0-41D2-9C8E-D3872A03E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cyber-verifiable proof </a:t>
          </a:r>
          <a:r>
            <a:rPr lang="en-US" b="0" i="0" baseline="0"/>
            <a:t>of </a:t>
          </a:r>
          <a:r>
            <a:rPr lang="en-US"/>
            <a:t>delivery/pickup</a:t>
          </a:r>
        </a:p>
      </dgm:t>
    </dgm:pt>
    <dgm:pt modelId="{E9079015-23B8-45C4-A96E-4242D48D6057}" type="parTrans" cxnId="{C2139D91-D124-4CCA-B4CF-AB9E88E6697F}">
      <dgm:prSet/>
      <dgm:spPr/>
      <dgm:t>
        <a:bodyPr/>
        <a:lstStyle/>
        <a:p>
          <a:endParaRPr lang="en-US"/>
        </a:p>
      </dgm:t>
    </dgm:pt>
    <dgm:pt modelId="{8F9011BE-C99D-4900-B8A2-CF546F877311}" type="sibTrans" cxnId="{C2139D91-D124-4CCA-B4CF-AB9E88E669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DDF9F7-0F05-4995-8ED6-6266ABCB13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Owners may not always be home to collect parcels</a:t>
          </a:r>
        </a:p>
      </dgm:t>
    </dgm:pt>
    <dgm:pt modelId="{F04BBF24-A1E5-4456-A8C8-C3ACE4730E62}" type="parTrans" cxnId="{0812F184-3734-44A3-B72C-5236C6007B77}">
      <dgm:prSet/>
      <dgm:spPr/>
      <dgm:t>
        <a:bodyPr/>
        <a:lstStyle/>
        <a:p>
          <a:endParaRPr lang="en-US"/>
        </a:p>
      </dgm:t>
    </dgm:pt>
    <dgm:pt modelId="{C212C1BE-3371-4DC3-AABD-544E865B33EE}" type="sibTrans" cxnId="{0812F184-3734-44A3-B72C-5236C6007B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A0CAD0-A165-4E69-9AC1-CC3C898E5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CCTV is passive, lacks smart detection</a:t>
          </a:r>
        </a:p>
      </dgm:t>
    </dgm:pt>
    <dgm:pt modelId="{09134532-1132-4EDB-83E6-F2C34829244A}" type="parTrans" cxnId="{1FC97DCB-A525-465E-A1D5-99F2D2329E8E}">
      <dgm:prSet/>
      <dgm:spPr/>
      <dgm:t>
        <a:bodyPr/>
        <a:lstStyle/>
        <a:p>
          <a:endParaRPr lang="en-US"/>
        </a:p>
      </dgm:t>
    </dgm:pt>
    <dgm:pt modelId="{63D08AD5-A189-4411-8DB7-AF3BD072B926}" type="sibTrans" cxnId="{1FC97DCB-A525-465E-A1D5-99F2D2329E8E}">
      <dgm:prSet/>
      <dgm:spPr/>
      <dgm:t>
        <a:bodyPr/>
        <a:lstStyle/>
        <a:p>
          <a:endParaRPr lang="en-US"/>
        </a:p>
      </dgm:t>
    </dgm:pt>
    <dgm:pt modelId="{F4009F34-91D9-4442-8603-7E240477CEB8}" type="pres">
      <dgm:prSet presAssocID="{363426E1-9511-4FBC-9F83-7D4B6321D731}" presName="root" presStyleCnt="0">
        <dgm:presLayoutVars>
          <dgm:dir/>
          <dgm:resizeHandles val="exact"/>
        </dgm:presLayoutVars>
      </dgm:prSet>
      <dgm:spPr/>
    </dgm:pt>
    <dgm:pt modelId="{32AFBB6A-6E34-4025-A0AA-251C2C0F7ABE}" type="pres">
      <dgm:prSet presAssocID="{363426E1-9511-4FBC-9F83-7D4B6321D731}" presName="container" presStyleCnt="0">
        <dgm:presLayoutVars>
          <dgm:dir/>
          <dgm:resizeHandles val="exact"/>
        </dgm:presLayoutVars>
      </dgm:prSet>
      <dgm:spPr/>
    </dgm:pt>
    <dgm:pt modelId="{10BBD42C-F136-490A-AB95-A1F8A08FD374}" type="pres">
      <dgm:prSet presAssocID="{6DA8EA47-A5CF-4A22-B010-3D9B1AF55D14}" presName="compNode" presStyleCnt="0"/>
      <dgm:spPr/>
    </dgm:pt>
    <dgm:pt modelId="{EFA0F974-0364-41CE-8F7C-A06316EE9E7B}" type="pres">
      <dgm:prSet presAssocID="{6DA8EA47-A5CF-4A22-B010-3D9B1AF55D14}" presName="iconBgRect" presStyleLbl="bgShp" presStyleIdx="0" presStyleCnt="5"/>
      <dgm:spPr/>
    </dgm:pt>
    <dgm:pt modelId="{F04EDC24-58BB-4DAE-B3A1-F339A4D19EC1}" type="pres">
      <dgm:prSet presAssocID="{6DA8EA47-A5CF-4A22-B010-3D9B1AF55D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 with solid fill"/>
        </a:ext>
      </dgm:extLst>
    </dgm:pt>
    <dgm:pt modelId="{39176D6B-81A6-4FF8-8369-BB5E32739D5D}" type="pres">
      <dgm:prSet presAssocID="{6DA8EA47-A5CF-4A22-B010-3D9B1AF55D14}" presName="spaceRect" presStyleCnt="0"/>
      <dgm:spPr/>
    </dgm:pt>
    <dgm:pt modelId="{B369DADC-D46E-47FB-B179-06D34E0DE483}" type="pres">
      <dgm:prSet presAssocID="{6DA8EA47-A5CF-4A22-B010-3D9B1AF55D14}" presName="textRect" presStyleLbl="revTx" presStyleIdx="0" presStyleCnt="5">
        <dgm:presLayoutVars>
          <dgm:chMax val="1"/>
          <dgm:chPref val="1"/>
        </dgm:presLayoutVars>
      </dgm:prSet>
      <dgm:spPr/>
    </dgm:pt>
    <dgm:pt modelId="{A3BB25A4-3116-49C7-B67D-7913638E898E}" type="pres">
      <dgm:prSet presAssocID="{2172CEA3-1FD0-47CF-923C-2C8A452242DB}" presName="sibTrans" presStyleLbl="sibTrans2D1" presStyleIdx="0" presStyleCnt="0"/>
      <dgm:spPr/>
    </dgm:pt>
    <dgm:pt modelId="{76DB5687-48D3-41D2-B03C-F3DA1E673F69}" type="pres">
      <dgm:prSet presAssocID="{7A74CD6F-1684-441A-B62F-DBDEC0933D61}" presName="compNode" presStyleCnt="0"/>
      <dgm:spPr/>
    </dgm:pt>
    <dgm:pt modelId="{B3102DBE-0A2F-49B7-B6D3-0F941B7CA29A}" type="pres">
      <dgm:prSet presAssocID="{7A74CD6F-1684-441A-B62F-DBDEC0933D61}" presName="iconBgRect" presStyleLbl="bgShp" presStyleIdx="1" presStyleCnt="5"/>
      <dgm:spPr/>
    </dgm:pt>
    <dgm:pt modelId="{442972D2-062F-4B07-873A-D9EED8454DAC}" type="pres">
      <dgm:prSet presAssocID="{7A74CD6F-1684-441A-B62F-DBDEC0933D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C910222-34C6-42B7-BEF9-52F689E6B1ED}" type="pres">
      <dgm:prSet presAssocID="{7A74CD6F-1684-441A-B62F-DBDEC0933D61}" presName="spaceRect" presStyleCnt="0"/>
      <dgm:spPr/>
    </dgm:pt>
    <dgm:pt modelId="{8F3F9E29-70D3-422A-8EEF-86FB36DF6F26}" type="pres">
      <dgm:prSet presAssocID="{7A74CD6F-1684-441A-B62F-DBDEC0933D61}" presName="textRect" presStyleLbl="revTx" presStyleIdx="1" presStyleCnt="5">
        <dgm:presLayoutVars>
          <dgm:chMax val="1"/>
          <dgm:chPref val="1"/>
        </dgm:presLayoutVars>
      </dgm:prSet>
      <dgm:spPr/>
    </dgm:pt>
    <dgm:pt modelId="{05EF5478-117F-4400-B5C4-FF155C1FC371}" type="pres">
      <dgm:prSet presAssocID="{FAD334B4-4F94-47C4-870A-26FC30F60584}" presName="sibTrans" presStyleLbl="sibTrans2D1" presStyleIdx="0" presStyleCnt="0"/>
      <dgm:spPr/>
    </dgm:pt>
    <dgm:pt modelId="{4E90A62F-7FEF-4B3B-BA3B-23BD3BD4A6A0}" type="pres">
      <dgm:prSet presAssocID="{B96313D8-E8A0-41D2-9C8E-D3872A03E81E}" presName="compNode" presStyleCnt="0"/>
      <dgm:spPr/>
    </dgm:pt>
    <dgm:pt modelId="{3739C8A9-E88B-4210-BEB6-8EF070E07A81}" type="pres">
      <dgm:prSet presAssocID="{B96313D8-E8A0-41D2-9C8E-D3872A03E81E}" presName="iconBgRect" presStyleLbl="bgShp" presStyleIdx="2" presStyleCnt="5"/>
      <dgm:spPr/>
    </dgm:pt>
    <dgm:pt modelId="{FF94879B-19F8-44FA-94DA-A9341A490C06}" type="pres">
      <dgm:prSet presAssocID="{B96313D8-E8A0-41D2-9C8E-D3872A03E8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95322C0-DA0C-4F27-BB89-A7590D5927DE}" type="pres">
      <dgm:prSet presAssocID="{B96313D8-E8A0-41D2-9C8E-D3872A03E81E}" presName="spaceRect" presStyleCnt="0"/>
      <dgm:spPr/>
    </dgm:pt>
    <dgm:pt modelId="{69B65E59-F13E-426B-AE78-E67FD73182F4}" type="pres">
      <dgm:prSet presAssocID="{B96313D8-E8A0-41D2-9C8E-D3872A03E81E}" presName="textRect" presStyleLbl="revTx" presStyleIdx="2" presStyleCnt="5">
        <dgm:presLayoutVars>
          <dgm:chMax val="1"/>
          <dgm:chPref val="1"/>
        </dgm:presLayoutVars>
      </dgm:prSet>
      <dgm:spPr/>
    </dgm:pt>
    <dgm:pt modelId="{3A3640DD-4D65-4348-95F2-A45C2872DA70}" type="pres">
      <dgm:prSet presAssocID="{8F9011BE-C99D-4900-B8A2-CF546F877311}" presName="sibTrans" presStyleLbl="sibTrans2D1" presStyleIdx="0" presStyleCnt="0"/>
      <dgm:spPr/>
    </dgm:pt>
    <dgm:pt modelId="{A5426EA6-FC59-4E38-904C-BB9EAC370725}" type="pres">
      <dgm:prSet presAssocID="{38DDF9F7-0F05-4995-8ED6-6266ABCB13F8}" presName="compNode" presStyleCnt="0"/>
      <dgm:spPr/>
    </dgm:pt>
    <dgm:pt modelId="{D1905889-8F01-4E5E-A1F7-6F946CB1DFAE}" type="pres">
      <dgm:prSet presAssocID="{38DDF9F7-0F05-4995-8ED6-6266ABCB13F8}" presName="iconBgRect" presStyleLbl="bgShp" presStyleIdx="3" presStyleCnt="5"/>
      <dgm:spPr/>
    </dgm:pt>
    <dgm:pt modelId="{505D330C-8FB7-443F-81A5-948BE1085668}" type="pres">
      <dgm:prSet presAssocID="{38DDF9F7-0F05-4995-8ED6-6266ABCB13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D48CF6A-C3DD-4495-890D-D6D65479CC41}" type="pres">
      <dgm:prSet presAssocID="{38DDF9F7-0F05-4995-8ED6-6266ABCB13F8}" presName="spaceRect" presStyleCnt="0"/>
      <dgm:spPr/>
    </dgm:pt>
    <dgm:pt modelId="{6C8C2F9E-30D2-4FAC-82A8-D8207F25B725}" type="pres">
      <dgm:prSet presAssocID="{38DDF9F7-0F05-4995-8ED6-6266ABCB13F8}" presName="textRect" presStyleLbl="revTx" presStyleIdx="3" presStyleCnt="5">
        <dgm:presLayoutVars>
          <dgm:chMax val="1"/>
          <dgm:chPref val="1"/>
        </dgm:presLayoutVars>
      </dgm:prSet>
      <dgm:spPr/>
    </dgm:pt>
    <dgm:pt modelId="{D19DDAE0-3643-44A4-93E1-BE3041944281}" type="pres">
      <dgm:prSet presAssocID="{C212C1BE-3371-4DC3-AABD-544E865B33EE}" presName="sibTrans" presStyleLbl="sibTrans2D1" presStyleIdx="0" presStyleCnt="0"/>
      <dgm:spPr/>
    </dgm:pt>
    <dgm:pt modelId="{29DB3865-CAD5-43CE-820D-4D946F043EB7}" type="pres">
      <dgm:prSet presAssocID="{06A0CAD0-A165-4E69-9AC1-CC3C898E5B86}" presName="compNode" presStyleCnt="0"/>
      <dgm:spPr/>
    </dgm:pt>
    <dgm:pt modelId="{AF95AC9D-F26B-4F9B-82CA-C918D162B1A6}" type="pres">
      <dgm:prSet presAssocID="{06A0CAD0-A165-4E69-9AC1-CC3C898E5B86}" presName="iconBgRect" presStyleLbl="bgShp" presStyleIdx="4" presStyleCnt="5"/>
      <dgm:spPr/>
    </dgm:pt>
    <dgm:pt modelId="{9DCF4590-AD13-41F5-98D4-F454101D6CDD}" type="pres">
      <dgm:prSet presAssocID="{06A0CAD0-A165-4E69-9AC1-CC3C898E5B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243CBD16-F5A9-47B2-A66E-AF504D80ADBE}" type="pres">
      <dgm:prSet presAssocID="{06A0CAD0-A165-4E69-9AC1-CC3C898E5B86}" presName="spaceRect" presStyleCnt="0"/>
      <dgm:spPr/>
    </dgm:pt>
    <dgm:pt modelId="{A2EDCB5C-0647-401D-98FC-42E5D91850DB}" type="pres">
      <dgm:prSet presAssocID="{06A0CAD0-A165-4E69-9AC1-CC3C898E5B8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D183B32-08B8-4343-B3DE-EF1923FADADB}" type="presOf" srcId="{B96313D8-E8A0-41D2-9C8E-D3872A03E81E}" destId="{69B65E59-F13E-426B-AE78-E67FD73182F4}" srcOrd="0" destOrd="0" presId="urn:microsoft.com/office/officeart/2018/2/layout/IconCircleList"/>
    <dgm:cxn modelId="{2E8BE770-27AA-4799-A1A6-1A986EE59B2B}" type="presOf" srcId="{C212C1BE-3371-4DC3-AABD-544E865B33EE}" destId="{D19DDAE0-3643-44A4-93E1-BE3041944281}" srcOrd="0" destOrd="0" presId="urn:microsoft.com/office/officeart/2018/2/layout/IconCircleList"/>
    <dgm:cxn modelId="{188AE47C-F4FF-4625-B56C-14A5F8717807}" type="presOf" srcId="{38DDF9F7-0F05-4995-8ED6-6266ABCB13F8}" destId="{6C8C2F9E-30D2-4FAC-82A8-D8207F25B725}" srcOrd="0" destOrd="0" presId="urn:microsoft.com/office/officeart/2018/2/layout/IconCircleList"/>
    <dgm:cxn modelId="{0812F184-3734-44A3-B72C-5236C6007B77}" srcId="{363426E1-9511-4FBC-9F83-7D4B6321D731}" destId="{38DDF9F7-0F05-4995-8ED6-6266ABCB13F8}" srcOrd="3" destOrd="0" parTransId="{F04BBF24-A1E5-4456-A8C8-C3ACE4730E62}" sibTransId="{C212C1BE-3371-4DC3-AABD-544E865B33EE}"/>
    <dgm:cxn modelId="{C2139D91-D124-4CCA-B4CF-AB9E88E6697F}" srcId="{363426E1-9511-4FBC-9F83-7D4B6321D731}" destId="{B96313D8-E8A0-41D2-9C8E-D3872A03E81E}" srcOrd="2" destOrd="0" parTransId="{E9079015-23B8-45C4-A96E-4242D48D6057}" sibTransId="{8F9011BE-C99D-4900-B8A2-CF546F877311}"/>
    <dgm:cxn modelId="{CBB49E9E-3F0D-468F-B6E1-54D7288C5A59}" type="presOf" srcId="{7A74CD6F-1684-441A-B62F-DBDEC0933D61}" destId="{8F3F9E29-70D3-422A-8EEF-86FB36DF6F26}" srcOrd="0" destOrd="0" presId="urn:microsoft.com/office/officeart/2018/2/layout/IconCircleList"/>
    <dgm:cxn modelId="{9927AAAC-593B-4978-9589-C9BCBE4D3E3E}" type="presOf" srcId="{06A0CAD0-A165-4E69-9AC1-CC3C898E5B86}" destId="{A2EDCB5C-0647-401D-98FC-42E5D91850DB}" srcOrd="0" destOrd="0" presId="urn:microsoft.com/office/officeart/2018/2/layout/IconCircleList"/>
    <dgm:cxn modelId="{FB73C8B3-159C-444E-8EC2-E14C68D952B9}" type="presOf" srcId="{8F9011BE-C99D-4900-B8A2-CF546F877311}" destId="{3A3640DD-4D65-4348-95F2-A45C2872DA70}" srcOrd="0" destOrd="0" presId="urn:microsoft.com/office/officeart/2018/2/layout/IconCircleList"/>
    <dgm:cxn modelId="{1FC97DCB-A525-465E-A1D5-99F2D2329E8E}" srcId="{363426E1-9511-4FBC-9F83-7D4B6321D731}" destId="{06A0CAD0-A165-4E69-9AC1-CC3C898E5B86}" srcOrd="4" destOrd="0" parTransId="{09134532-1132-4EDB-83E6-F2C34829244A}" sibTransId="{63D08AD5-A189-4411-8DB7-AF3BD072B926}"/>
    <dgm:cxn modelId="{7D53FADB-DE3B-4BC3-A785-00952135EF26}" type="presOf" srcId="{363426E1-9511-4FBC-9F83-7D4B6321D731}" destId="{F4009F34-91D9-4442-8603-7E240477CEB8}" srcOrd="0" destOrd="0" presId="urn:microsoft.com/office/officeart/2018/2/layout/IconCircleList"/>
    <dgm:cxn modelId="{8AFA35E0-0E5E-42A8-9C31-F2C73ABCCA86}" type="presOf" srcId="{FAD334B4-4F94-47C4-870A-26FC30F60584}" destId="{05EF5478-117F-4400-B5C4-FF155C1FC371}" srcOrd="0" destOrd="0" presId="urn:microsoft.com/office/officeart/2018/2/layout/IconCircleList"/>
    <dgm:cxn modelId="{237F91E1-C7B1-4E8A-9335-E86B7085D194}" type="presOf" srcId="{2172CEA3-1FD0-47CF-923C-2C8A452242DB}" destId="{A3BB25A4-3116-49C7-B67D-7913638E898E}" srcOrd="0" destOrd="0" presId="urn:microsoft.com/office/officeart/2018/2/layout/IconCircleList"/>
    <dgm:cxn modelId="{5456BBE4-FE34-44E1-932B-686F3C341ACE}" srcId="{363426E1-9511-4FBC-9F83-7D4B6321D731}" destId="{6DA8EA47-A5CF-4A22-B010-3D9B1AF55D14}" srcOrd="0" destOrd="0" parTransId="{1C8329A8-36B2-4C9E-AC15-1D58BB2DB2E3}" sibTransId="{2172CEA3-1FD0-47CF-923C-2C8A452242DB}"/>
    <dgm:cxn modelId="{177E0EF2-1B52-4037-9EDF-8489ED1804DE}" type="presOf" srcId="{6DA8EA47-A5CF-4A22-B010-3D9B1AF55D14}" destId="{B369DADC-D46E-47FB-B179-06D34E0DE483}" srcOrd="0" destOrd="0" presId="urn:microsoft.com/office/officeart/2018/2/layout/IconCircleList"/>
    <dgm:cxn modelId="{F996C5F7-FE63-4311-803B-1963CD498C45}" srcId="{363426E1-9511-4FBC-9F83-7D4B6321D731}" destId="{7A74CD6F-1684-441A-B62F-DBDEC0933D61}" srcOrd="1" destOrd="0" parTransId="{8F8DE098-BD88-46BE-A751-2E57587340CF}" sibTransId="{FAD334B4-4F94-47C4-870A-26FC30F60584}"/>
    <dgm:cxn modelId="{8D68FF3D-51C2-4578-BBE2-5F5F96BE527F}" type="presParOf" srcId="{F4009F34-91D9-4442-8603-7E240477CEB8}" destId="{32AFBB6A-6E34-4025-A0AA-251C2C0F7ABE}" srcOrd="0" destOrd="0" presId="urn:microsoft.com/office/officeart/2018/2/layout/IconCircleList"/>
    <dgm:cxn modelId="{E33D0226-A460-4557-B2DC-8D91B7A96E61}" type="presParOf" srcId="{32AFBB6A-6E34-4025-A0AA-251C2C0F7ABE}" destId="{10BBD42C-F136-490A-AB95-A1F8A08FD374}" srcOrd="0" destOrd="0" presId="urn:microsoft.com/office/officeart/2018/2/layout/IconCircleList"/>
    <dgm:cxn modelId="{B75DA09B-2544-42CA-815C-32DC0E32B5CF}" type="presParOf" srcId="{10BBD42C-F136-490A-AB95-A1F8A08FD374}" destId="{EFA0F974-0364-41CE-8F7C-A06316EE9E7B}" srcOrd="0" destOrd="0" presId="urn:microsoft.com/office/officeart/2018/2/layout/IconCircleList"/>
    <dgm:cxn modelId="{AD9DD291-B39C-47E2-8952-15EABFD9C613}" type="presParOf" srcId="{10BBD42C-F136-490A-AB95-A1F8A08FD374}" destId="{F04EDC24-58BB-4DAE-B3A1-F339A4D19EC1}" srcOrd="1" destOrd="0" presId="urn:microsoft.com/office/officeart/2018/2/layout/IconCircleList"/>
    <dgm:cxn modelId="{629AAC00-128F-49D2-948D-55D756CA0DB0}" type="presParOf" srcId="{10BBD42C-F136-490A-AB95-A1F8A08FD374}" destId="{39176D6B-81A6-4FF8-8369-BB5E32739D5D}" srcOrd="2" destOrd="0" presId="urn:microsoft.com/office/officeart/2018/2/layout/IconCircleList"/>
    <dgm:cxn modelId="{67BFA5EB-8083-4172-A6E2-8CD0552D7F37}" type="presParOf" srcId="{10BBD42C-F136-490A-AB95-A1F8A08FD374}" destId="{B369DADC-D46E-47FB-B179-06D34E0DE483}" srcOrd="3" destOrd="0" presId="urn:microsoft.com/office/officeart/2018/2/layout/IconCircleList"/>
    <dgm:cxn modelId="{458493E0-9B6C-45D3-91D7-1AFA5C764901}" type="presParOf" srcId="{32AFBB6A-6E34-4025-A0AA-251C2C0F7ABE}" destId="{A3BB25A4-3116-49C7-B67D-7913638E898E}" srcOrd="1" destOrd="0" presId="urn:microsoft.com/office/officeart/2018/2/layout/IconCircleList"/>
    <dgm:cxn modelId="{81723E4A-5466-429D-9D2E-A0430EFFD926}" type="presParOf" srcId="{32AFBB6A-6E34-4025-A0AA-251C2C0F7ABE}" destId="{76DB5687-48D3-41D2-B03C-F3DA1E673F69}" srcOrd="2" destOrd="0" presId="urn:microsoft.com/office/officeart/2018/2/layout/IconCircleList"/>
    <dgm:cxn modelId="{EB7CE6E1-C22A-4B4C-8550-B264CD3738AF}" type="presParOf" srcId="{76DB5687-48D3-41D2-B03C-F3DA1E673F69}" destId="{B3102DBE-0A2F-49B7-B6D3-0F941B7CA29A}" srcOrd="0" destOrd="0" presId="urn:microsoft.com/office/officeart/2018/2/layout/IconCircleList"/>
    <dgm:cxn modelId="{3F18DCA3-421A-4635-BEAD-E79AD2E8C3D1}" type="presParOf" srcId="{76DB5687-48D3-41D2-B03C-F3DA1E673F69}" destId="{442972D2-062F-4B07-873A-D9EED8454DAC}" srcOrd="1" destOrd="0" presId="urn:microsoft.com/office/officeart/2018/2/layout/IconCircleList"/>
    <dgm:cxn modelId="{44A33C84-1E83-412C-828C-9944037A50EA}" type="presParOf" srcId="{76DB5687-48D3-41D2-B03C-F3DA1E673F69}" destId="{4C910222-34C6-42B7-BEF9-52F689E6B1ED}" srcOrd="2" destOrd="0" presId="urn:microsoft.com/office/officeart/2018/2/layout/IconCircleList"/>
    <dgm:cxn modelId="{0E628088-9D36-487A-8AF4-1C52F77D7755}" type="presParOf" srcId="{76DB5687-48D3-41D2-B03C-F3DA1E673F69}" destId="{8F3F9E29-70D3-422A-8EEF-86FB36DF6F26}" srcOrd="3" destOrd="0" presId="urn:microsoft.com/office/officeart/2018/2/layout/IconCircleList"/>
    <dgm:cxn modelId="{6EEC7F26-593D-451A-8212-03D92579CCA1}" type="presParOf" srcId="{32AFBB6A-6E34-4025-A0AA-251C2C0F7ABE}" destId="{05EF5478-117F-4400-B5C4-FF155C1FC371}" srcOrd="3" destOrd="0" presId="urn:microsoft.com/office/officeart/2018/2/layout/IconCircleList"/>
    <dgm:cxn modelId="{462A98E1-CA7D-4470-B99D-61635AC14017}" type="presParOf" srcId="{32AFBB6A-6E34-4025-A0AA-251C2C0F7ABE}" destId="{4E90A62F-7FEF-4B3B-BA3B-23BD3BD4A6A0}" srcOrd="4" destOrd="0" presId="urn:microsoft.com/office/officeart/2018/2/layout/IconCircleList"/>
    <dgm:cxn modelId="{8C031D14-FF26-4BD8-B46D-4957E6E77B7D}" type="presParOf" srcId="{4E90A62F-7FEF-4B3B-BA3B-23BD3BD4A6A0}" destId="{3739C8A9-E88B-4210-BEB6-8EF070E07A81}" srcOrd="0" destOrd="0" presId="urn:microsoft.com/office/officeart/2018/2/layout/IconCircleList"/>
    <dgm:cxn modelId="{C9A961F0-798E-4055-B69E-F2B352050462}" type="presParOf" srcId="{4E90A62F-7FEF-4B3B-BA3B-23BD3BD4A6A0}" destId="{FF94879B-19F8-44FA-94DA-A9341A490C06}" srcOrd="1" destOrd="0" presId="urn:microsoft.com/office/officeart/2018/2/layout/IconCircleList"/>
    <dgm:cxn modelId="{EB95435E-98A0-458F-AE55-D33684EBB93D}" type="presParOf" srcId="{4E90A62F-7FEF-4B3B-BA3B-23BD3BD4A6A0}" destId="{695322C0-DA0C-4F27-BB89-A7590D5927DE}" srcOrd="2" destOrd="0" presId="urn:microsoft.com/office/officeart/2018/2/layout/IconCircleList"/>
    <dgm:cxn modelId="{6714D8C1-F0AA-412A-8CA4-B0798FC3B285}" type="presParOf" srcId="{4E90A62F-7FEF-4B3B-BA3B-23BD3BD4A6A0}" destId="{69B65E59-F13E-426B-AE78-E67FD73182F4}" srcOrd="3" destOrd="0" presId="urn:microsoft.com/office/officeart/2018/2/layout/IconCircleList"/>
    <dgm:cxn modelId="{60E11030-2659-4ECF-903D-FBDDDAB1660B}" type="presParOf" srcId="{32AFBB6A-6E34-4025-A0AA-251C2C0F7ABE}" destId="{3A3640DD-4D65-4348-95F2-A45C2872DA70}" srcOrd="5" destOrd="0" presId="urn:microsoft.com/office/officeart/2018/2/layout/IconCircleList"/>
    <dgm:cxn modelId="{A4B7CE51-6CBD-4BA3-BA6F-CAF6E11EE342}" type="presParOf" srcId="{32AFBB6A-6E34-4025-A0AA-251C2C0F7ABE}" destId="{A5426EA6-FC59-4E38-904C-BB9EAC370725}" srcOrd="6" destOrd="0" presId="urn:microsoft.com/office/officeart/2018/2/layout/IconCircleList"/>
    <dgm:cxn modelId="{BC6C6190-8FBA-4F00-8A96-253CF38151A5}" type="presParOf" srcId="{A5426EA6-FC59-4E38-904C-BB9EAC370725}" destId="{D1905889-8F01-4E5E-A1F7-6F946CB1DFAE}" srcOrd="0" destOrd="0" presId="urn:microsoft.com/office/officeart/2018/2/layout/IconCircleList"/>
    <dgm:cxn modelId="{68A053C4-8832-42FB-930F-397061D7514C}" type="presParOf" srcId="{A5426EA6-FC59-4E38-904C-BB9EAC370725}" destId="{505D330C-8FB7-443F-81A5-948BE1085668}" srcOrd="1" destOrd="0" presId="urn:microsoft.com/office/officeart/2018/2/layout/IconCircleList"/>
    <dgm:cxn modelId="{FE4F181C-CE73-46F5-8074-F4FAE023F3F3}" type="presParOf" srcId="{A5426EA6-FC59-4E38-904C-BB9EAC370725}" destId="{FD48CF6A-C3DD-4495-890D-D6D65479CC41}" srcOrd="2" destOrd="0" presId="urn:microsoft.com/office/officeart/2018/2/layout/IconCircleList"/>
    <dgm:cxn modelId="{A9CAC046-3E99-4EFE-870A-E6CC86BCFD95}" type="presParOf" srcId="{A5426EA6-FC59-4E38-904C-BB9EAC370725}" destId="{6C8C2F9E-30D2-4FAC-82A8-D8207F25B725}" srcOrd="3" destOrd="0" presId="urn:microsoft.com/office/officeart/2018/2/layout/IconCircleList"/>
    <dgm:cxn modelId="{7C6A9FEA-E9F1-4B09-BB97-BEB03E9FFCC9}" type="presParOf" srcId="{32AFBB6A-6E34-4025-A0AA-251C2C0F7ABE}" destId="{D19DDAE0-3643-44A4-93E1-BE3041944281}" srcOrd="7" destOrd="0" presId="urn:microsoft.com/office/officeart/2018/2/layout/IconCircleList"/>
    <dgm:cxn modelId="{C0C3F959-8FBE-4D1F-B5E9-8F16CE36D686}" type="presParOf" srcId="{32AFBB6A-6E34-4025-A0AA-251C2C0F7ABE}" destId="{29DB3865-CAD5-43CE-820D-4D946F043EB7}" srcOrd="8" destOrd="0" presId="urn:microsoft.com/office/officeart/2018/2/layout/IconCircleList"/>
    <dgm:cxn modelId="{03E22D4E-7BA7-4DC9-9FBE-D80E4BF70264}" type="presParOf" srcId="{29DB3865-CAD5-43CE-820D-4D946F043EB7}" destId="{AF95AC9D-F26B-4F9B-82CA-C918D162B1A6}" srcOrd="0" destOrd="0" presId="urn:microsoft.com/office/officeart/2018/2/layout/IconCircleList"/>
    <dgm:cxn modelId="{ABB08EFD-B9CC-4C3E-8C20-C06C1091DC86}" type="presParOf" srcId="{29DB3865-CAD5-43CE-820D-4D946F043EB7}" destId="{9DCF4590-AD13-41F5-98D4-F454101D6CDD}" srcOrd="1" destOrd="0" presId="urn:microsoft.com/office/officeart/2018/2/layout/IconCircleList"/>
    <dgm:cxn modelId="{A2E348B0-7C04-4C55-88F1-187145C1B27F}" type="presParOf" srcId="{29DB3865-CAD5-43CE-820D-4D946F043EB7}" destId="{243CBD16-F5A9-47B2-A66E-AF504D80ADBE}" srcOrd="2" destOrd="0" presId="urn:microsoft.com/office/officeart/2018/2/layout/IconCircleList"/>
    <dgm:cxn modelId="{3B6DFB3C-6D00-4CBF-A147-28E2F68EB73A}" type="presParOf" srcId="{29DB3865-CAD5-43CE-820D-4D946F043EB7}" destId="{A2EDCB5C-0647-401D-98FC-42E5D91850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02CE1-CBF5-43E3-9E1A-D352C121E37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689FDDB-EB16-4480-B4B1-E3E5B4BAEC8C}">
      <dgm:prSet/>
      <dgm:spPr/>
      <dgm:t>
        <a:bodyPr/>
        <a:lstStyle/>
        <a:p>
          <a:pPr>
            <a:defRPr cap="all"/>
          </a:pPr>
          <a:r>
            <a:rPr lang="en-US"/>
            <a:t>Supports only one parcel at a time</a:t>
          </a:r>
        </a:p>
      </dgm:t>
    </dgm:pt>
    <dgm:pt modelId="{AB3F09C7-A4C7-43CB-9D8C-F2AC21DB007B}" type="parTrans" cxnId="{19536909-6F41-4466-82C5-3274E9AD4AF9}">
      <dgm:prSet/>
      <dgm:spPr/>
      <dgm:t>
        <a:bodyPr/>
        <a:lstStyle/>
        <a:p>
          <a:endParaRPr lang="en-US"/>
        </a:p>
      </dgm:t>
    </dgm:pt>
    <dgm:pt modelId="{18FF759B-A106-41CB-91E5-D842E6FD2F4D}" type="sibTrans" cxnId="{19536909-6F41-4466-82C5-3274E9AD4AF9}">
      <dgm:prSet/>
      <dgm:spPr/>
      <dgm:t>
        <a:bodyPr/>
        <a:lstStyle/>
        <a:p>
          <a:endParaRPr lang="en-US"/>
        </a:p>
      </dgm:t>
    </dgm:pt>
    <dgm:pt modelId="{ACF78A2A-FA09-47FF-A7FC-31665094AB6A}">
      <dgm:prSet/>
      <dgm:spPr/>
      <dgm:t>
        <a:bodyPr/>
        <a:lstStyle/>
        <a:p>
          <a:pPr>
            <a:defRPr cap="all"/>
          </a:pPr>
          <a:r>
            <a:rPr lang="en-US"/>
            <a:t>RFID may be vulnerable if duplicated</a:t>
          </a:r>
        </a:p>
      </dgm:t>
    </dgm:pt>
    <dgm:pt modelId="{414AE99A-0419-48E9-B87B-D0F50541BEE4}" type="parTrans" cxnId="{77288CAC-0288-48F7-ABAF-DE2FFCAFD49F}">
      <dgm:prSet/>
      <dgm:spPr/>
      <dgm:t>
        <a:bodyPr/>
        <a:lstStyle/>
        <a:p>
          <a:endParaRPr lang="en-US"/>
        </a:p>
      </dgm:t>
    </dgm:pt>
    <dgm:pt modelId="{00167E7B-A108-4362-B01A-F57282EF6E27}" type="sibTrans" cxnId="{77288CAC-0288-48F7-ABAF-DE2FFCAFD49F}">
      <dgm:prSet/>
      <dgm:spPr/>
      <dgm:t>
        <a:bodyPr/>
        <a:lstStyle/>
        <a:p>
          <a:endParaRPr lang="en-US"/>
        </a:p>
      </dgm:t>
    </dgm:pt>
    <dgm:pt modelId="{FA313BAA-B499-443C-8155-84F06B5FCE97}">
      <dgm:prSet/>
      <dgm:spPr/>
      <dgm:t>
        <a:bodyPr/>
        <a:lstStyle/>
        <a:p>
          <a:pPr>
            <a:defRPr cap="all"/>
          </a:pPr>
          <a:r>
            <a:rPr lang="en-US"/>
            <a:t>Depends on stable Wi-Fi for Telegram alerts</a:t>
          </a:r>
        </a:p>
      </dgm:t>
    </dgm:pt>
    <dgm:pt modelId="{ADEDA0B2-C884-4AB6-BE19-16A283863033}" type="parTrans" cxnId="{8F30CD22-8F0F-4640-B726-E19BF5B3F592}">
      <dgm:prSet/>
      <dgm:spPr/>
      <dgm:t>
        <a:bodyPr/>
        <a:lstStyle/>
        <a:p>
          <a:endParaRPr lang="en-US"/>
        </a:p>
      </dgm:t>
    </dgm:pt>
    <dgm:pt modelId="{DD453F3D-0615-493C-9D58-E06755BDEAB9}" type="sibTrans" cxnId="{8F30CD22-8F0F-4640-B726-E19BF5B3F592}">
      <dgm:prSet/>
      <dgm:spPr/>
      <dgm:t>
        <a:bodyPr/>
        <a:lstStyle/>
        <a:p>
          <a:endParaRPr lang="en-US"/>
        </a:p>
      </dgm:t>
    </dgm:pt>
    <dgm:pt modelId="{2930ABDA-A50B-45BB-AA4C-BED83595C726}">
      <dgm:prSet/>
      <dgm:spPr/>
      <dgm:t>
        <a:bodyPr/>
        <a:lstStyle/>
        <a:p>
          <a:pPr>
            <a:defRPr cap="all"/>
          </a:pPr>
          <a:r>
            <a:rPr lang="en-US"/>
            <a:t>Hardware limits: low-light camera quality</a:t>
          </a:r>
        </a:p>
      </dgm:t>
    </dgm:pt>
    <dgm:pt modelId="{3090C183-79D3-4784-98AF-8D089860CBB2}" type="parTrans" cxnId="{323BBB4F-68EB-4330-B2DD-E7452968F868}">
      <dgm:prSet/>
      <dgm:spPr/>
      <dgm:t>
        <a:bodyPr/>
        <a:lstStyle/>
        <a:p>
          <a:endParaRPr lang="en-US"/>
        </a:p>
      </dgm:t>
    </dgm:pt>
    <dgm:pt modelId="{C68FE361-9E67-43E2-8714-D8E354BAC8E8}" type="sibTrans" cxnId="{323BBB4F-68EB-4330-B2DD-E7452968F868}">
      <dgm:prSet/>
      <dgm:spPr/>
      <dgm:t>
        <a:bodyPr/>
        <a:lstStyle/>
        <a:p>
          <a:endParaRPr lang="en-US"/>
        </a:p>
      </dgm:t>
    </dgm:pt>
    <dgm:pt modelId="{FCBE09A4-4A51-49F5-ACDE-B0F8E4CBE3AC}" type="pres">
      <dgm:prSet presAssocID="{D4C02CE1-CBF5-43E3-9E1A-D352C121E37C}" presName="root" presStyleCnt="0">
        <dgm:presLayoutVars>
          <dgm:dir/>
          <dgm:resizeHandles val="exact"/>
        </dgm:presLayoutVars>
      </dgm:prSet>
      <dgm:spPr/>
    </dgm:pt>
    <dgm:pt modelId="{51815F5D-179B-4246-9CD0-C30067E2E28B}" type="pres">
      <dgm:prSet presAssocID="{4689FDDB-EB16-4480-B4B1-E3E5B4BAEC8C}" presName="compNode" presStyleCnt="0"/>
      <dgm:spPr/>
    </dgm:pt>
    <dgm:pt modelId="{EE6C908A-5C07-42D5-84F3-D5331B156844}" type="pres">
      <dgm:prSet presAssocID="{4689FDDB-EB16-4480-B4B1-E3E5B4BAEC8C}" presName="iconBgRect" presStyleLbl="bgShp" presStyleIdx="0" presStyleCnt="4"/>
      <dgm:spPr/>
    </dgm:pt>
    <dgm:pt modelId="{BBF5D254-D0B3-4607-8FCE-08EF5E281C4D}" type="pres">
      <dgm:prSet presAssocID="{4689FDDB-EB16-4480-B4B1-E3E5B4BAEC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89CC46C-3E89-43D1-9EE3-50280BA165D5}" type="pres">
      <dgm:prSet presAssocID="{4689FDDB-EB16-4480-B4B1-E3E5B4BAEC8C}" presName="spaceRect" presStyleCnt="0"/>
      <dgm:spPr/>
    </dgm:pt>
    <dgm:pt modelId="{17128E4A-0A95-49EF-AF0D-2FC6066D7FB3}" type="pres">
      <dgm:prSet presAssocID="{4689FDDB-EB16-4480-B4B1-E3E5B4BAEC8C}" presName="textRect" presStyleLbl="revTx" presStyleIdx="0" presStyleCnt="4">
        <dgm:presLayoutVars>
          <dgm:chMax val="1"/>
          <dgm:chPref val="1"/>
        </dgm:presLayoutVars>
      </dgm:prSet>
      <dgm:spPr/>
    </dgm:pt>
    <dgm:pt modelId="{35E4DFEC-282F-42B3-999C-60AE5A3CD4EE}" type="pres">
      <dgm:prSet presAssocID="{18FF759B-A106-41CB-91E5-D842E6FD2F4D}" presName="sibTrans" presStyleCnt="0"/>
      <dgm:spPr/>
    </dgm:pt>
    <dgm:pt modelId="{E0AFD718-6E5E-46D8-B125-C656BB6A6461}" type="pres">
      <dgm:prSet presAssocID="{ACF78A2A-FA09-47FF-A7FC-31665094AB6A}" presName="compNode" presStyleCnt="0"/>
      <dgm:spPr/>
    </dgm:pt>
    <dgm:pt modelId="{237B5D9D-7001-46E4-9025-F4297B7055CF}" type="pres">
      <dgm:prSet presAssocID="{ACF78A2A-FA09-47FF-A7FC-31665094AB6A}" presName="iconBgRect" presStyleLbl="bgShp" presStyleIdx="1" presStyleCnt="4"/>
      <dgm:spPr/>
    </dgm:pt>
    <dgm:pt modelId="{63A836D8-CA08-43FC-A56F-5AFF387B0D2F}" type="pres">
      <dgm:prSet presAssocID="{ACF78A2A-FA09-47FF-A7FC-31665094AB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CC037F7-DDA0-4597-8D16-60B791C3A0E6}" type="pres">
      <dgm:prSet presAssocID="{ACF78A2A-FA09-47FF-A7FC-31665094AB6A}" presName="spaceRect" presStyleCnt="0"/>
      <dgm:spPr/>
    </dgm:pt>
    <dgm:pt modelId="{1B996A36-EE03-4B38-B086-75DD30FF1A47}" type="pres">
      <dgm:prSet presAssocID="{ACF78A2A-FA09-47FF-A7FC-31665094AB6A}" presName="textRect" presStyleLbl="revTx" presStyleIdx="1" presStyleCnt="4">
        <dgm:presLayoutVars>
          <dgm:chMax val="1"/>
          <dgm:chPref val="1"/>
        </dgm:presLayoutVars>
      </dgm:prSet>
      <dgm:spPr/>
    </dgm:pt>
    <dgm:pt modelId="{C7116C6F-8A9C-4CE9-8D6F-E7290FD62096}" type="pres">
      <dgm:prSet presAssocID="{00167E7B-A108-4362-B01A-F57282EF6E27}" presName="sibTrans" presStyleCnt="0"/>
      <dgm:spPr/>
    </dgm:pt>
    <dgm:pt modelId="{51B49555-4A75-4BF6-B7A6-3AA963393D91}" type="pres">
      <dgm:prSet presAssocID="{FA313BAA-B499-443C-8155-84F06B5FCE97}" presName="compNode" presStyleCnt="0"/>
      <dgm:spPr/>
    </dgm:pt>
    <dgm:pt modelId="{AC2D7014-E92E-421B-B5B2-2D44F0052884}" type="pres">
      <dgm:prSet presAssocID="{FA313BAA-B499-443C-8155-84F06B5FCE97}" presName="iconBgRect" presStyleLbl="bgShp" presStyleIdx="2" presStyleCnt="4"/>
      <dgm:spPr/>
    </dgm:pt>
    <dgm:pt modelId="{854F29F9-E704-4CE3-BB23-955C67096AA2}" type="pres">
      <dgm:prSet presAssocID="{FA313BAA-B499-443C-8155-84F06B5FCE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DCE0712-32E2-4F3E-ABEB-9CA05CE9D76A}" type="pres">
      <dgm:prSet presAssocID="{FA313BAA-B499-443C-8155-84F06B5FCE97}" presName="spaceRect" presStyleCnt="0"/>
      <dgm:spPr/>
    </dgm:pt>
    <dgm:pt modelId="{3603A19D-3A46-4DC1-866A-27B69E9CB5EF}" type="pres">
      <dgm:prSet presAssocID="{FA313BAA-B499-443C-8155-84F06B5FCE97}" presName="textRect" presStyleLbl="revTx" presStyleIdx="2" presStyleCnt="4">
        <dgm:presLayoutVars>
          <dgm:chMax val="1"/>
          <dgm:chPref val="1"/>
        </dgm:presLayoutVars>
      </dgm:prSet>
      <dgm:spPr/>
    </dgm:pt>
    <dgm:pt modelId="{64823E85-8940-4CE1-AD92-DFADBD4ABE7A}" type="pres">
      <dgm:prSet presAssocID="{DD453F3D-0615-493C-9D58-E06755BDEAB9}" presName="sibTrans" presStyleCnt="0"/>
      <dgm:spPr/>
    </dgm:pt>
    <dgm:pt modelId="{0F1C1289-814F-42F9-BF5D-83CF414DAE6F}" type="pres">
      <dgm:prSet presAssocID="{2930ABDA-A50B-45BB-AA4C-BED83595C726}" presName="compNode" presStyleCnt="0"/>
      <dgm:spPr/>
    </dgm:pt>
    <dgm:pt modelId="{EDEE7C9F-75CF-48FB-982C-C71499691F62}" type="pres">
      <dgm:prSet presAssocID="{2930ABDA-A50B-45BB-AA4C-BED83595C726}" presName="iconBgRect" presStyleLbl="bgShp" presStyleIdx="3" presStyleCnt="4"/>
      <dgm:spPr/>
    </dgm:pt>
    <dgm:pt modelId="{0227B701-FAEC-412C-BF08-5929A7636153}" type="pres">
      <dgm:prSet presAssocID="{2930ABDA-A50B-45BB-AA4C-BED83595C7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D2C9E16F-DCF6-4DC5-8FEF-922E2180F870}" type="pres">
      <dgm:prSet presAssocID="{2930ABDA-A50B-45BB-AA4C-BED83595C726}" presName="spaceRect" presStyleCnt="0"/>
      <dgm:spPr/>
    </dgm:pt>
    <dgm:pt modelId="{470D2490-DAE5-4F77-9444-C4808683D0D6}" type="pres">
      <dgm:prSet presAssocID="{2930ABDA-A50B-45BB-AA4C-BED83595C72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536909-6F41-4466-82C5-3274E9AD4AF9}" srcId="{D4C02CE1-CBF5-43E3-9E1A-D352C121E37C}" destId="{4689FDDB-EB16-4480-B4B1-E3E5B4BAEC8C}" srcOrd="0" destOrd="0" parTransId="{AB3F09C7-A4C7-43CB-9D8C-F2AC21DB007B}" sibTransId="{18FF759B-A106-41CB-91E5-D842E6FD2F4D}"/>
    <dgm:cxn modelId="{6C48270B-C978-43D9-AA67-196487777A20}" type="presOf" srcId="{ACF78A2A-FA09-47FF-A7FC-31665094AB6A}" destId="{1B996A36-EE03-4B38-B086-75DD30FF1A47}" srcOrd="0" destOrd="0" presId="urn:microsoft.com/office/officeart/2018/5/layout/IconCircleLabelList"/>
    <dgm:cxn modelId="{0F1B5B0D-A160-4662-9507-46764DD5616D}" type="presOf" srcId="{4689FDDB-EB16-4480-B4B1-E3E5B4BAEC8C}" destId="{17128E4A-0A95-49EF-AF0D-2FC6066D7FB3}" srcOrd="0" destOrd="0" presId="urn:microsoft.com/office/officeart/2018/5/layout/IconCircleLabelList"/>
    <dgm:cxn modelId="{8F30CD22-8F0F-4640-B726-E19BF5B3F592}" srcId="{D4C02CE1-CBF5-43E3-9E1A-D352C121E37C}" destId="{FA313BAA-B499-443C-8155-84F06B5FCE97}" srcOrd="2" destOrd="0" parTransId="{ADEDA0B2-C884-4AB6-BE19-16A283863033}" sibTransId="{DD453F3D-0615-493C-9D58-E06755BDEAB9}"/>
    <dgm:cxn modelId="{323BBB4F-68EB-4330-B2DD-E7452968F868}" srcId="{D4C02CE1-CBF5-43E3-9E1A-D352C121E37C}" destId="{2930ABDA-A50B-45BB-AA4C-BED83595C726}" srcOrd="3" destOrd="0" parTransId="{3090C183-79D3-4784-98AF-8D089860CBB2}" sibTransId="{C68FE361-9E67-43E2-8714-D8E354BAC8E8}"/>
    <dgm:cxn modelId="{1A467777-72A2-40A2-8734-27BFC4274AE6}" type="presOf" srcId="{2930ABDA-A50B-45BB-AA4C-BED83595C726}" destId="{470D2490-DAE5-4F77-9444-C4808683D0D6}" srcOrd="0" destOrd="0" presId="urn:microsoft.com/office/officeart/2018/5/layout/IconCircleLabelList"/>
    <dgm:cxn modelId="{20A185A9-F1D9-4B82-811B-809C154AD938}" type="presOf" srcId="{D4C02CE1-CBF5-43E3-9E1A-D352C121E37C}" destId="{FCBE09A4-4A51-49F5-ACDE-B0F8E4CBE3AC}" srcOrd="0" destOrd="0" presId="urn:microsoft.com/office/officeart/2018/5/layout/IconCircleLabelList"/>
    <dgm:cxn modelId="{77288CAC-0288-48F7-ABAF-DE2FFCAFD49F}" srcId="{D4C02CE1-CBF5-43E3-9E1A-D352C121E37C}" destId="{ACF78A2A-FA09-47FF-A7FC-31665094AB6A}" srcOrd="1" destOrd="0" parTransId="{414AE99A-0419-48E9-B87B-D0F50541BEE4}" sibTransId="{00167E7B-A108-4362-B01A-F57282EF6E27}"/>
    <dgm:cxn modelId="{47D349E2-01E6-4FE4-8247-0D79D51F61DE}" type="presOf" srcId="{FA313BAA-B499-443C-8155-84F06B5FCE97}" destId="{3603A19D-3A46-4DC1-866A-27B69E9CB5EF}" srcOrd="0" destOrd="0" presId="urn:microsoft.com/office/officeart/2018/5/layout/IconCircleLabelList"/>
    <dgm:cxn modelId="{298E53D2-152F-4485-8F2D-4705CCF6E3E6}" type="presParOf" srcId="{FCBE09A4-4A51-49F5-ACDE-B0F8E4CBE3AC}" destId="{51815F5D-179B-4246-9CD0-C30067E2E28B}" srcOrd="0" destOrd="0" presId="urn:microsoft.com/office/officeart/2018/5/layout/IconCircleLabelList"/>
    <dgm:cxn modelId="{2763D0C7-0D6C-4C44-B657-6B280E2D4E5F}" type="presParOf" srcId="{51815F5D-179B-4246-9CD0-C30067E2E28B}" destId="{EE6C908A-5C07-42D5-84F3-D5331B156844}" srcOrd="0" destOrd="0" presId="urn:microsoft.com/office/officeart/2018/5/layout/IconCircleLabelList"/>
    <dgm:cxn modelId="{C0745CE2-101E-4BA7-A654-A168F2A20122}" type="presParOf" srcId="{51815F5D-179B-4246-9CD0-C30067E2E28B}" destId="{BBF5D254-D0B3-4607-8FCE-08EF5E281C4D}" srcOrd="1" destOrd="0" presId="urn:microsoft.com/office/officeart/2018/5/layout/IconCircleLabelList"/>
    <dgm:cxn modelId="{9CCDCABC-086B-4971-A349-6BB076524648}" type="presParOf" srcId="{51815F5D-179B-4246-9CD0-C30067E2E28B}" destId="{089CC46C-3E89-43D1-9EE3-50280BA165D5}" srcOrd="2" destOrd="0" presId="urn:microsoft.com/office/officeart/2018/5/layout/IconCircleLabelList"/>
    <dgm:cxn modelId="{EE408315-5F87-4C0C-A826-E03FDE6F9192}" type="presParOf" srcId="{51815F5D-179B-4246-9CD0-C30067E2E28B}" destId="{17128E4A-0A95-49EF-AF0D-2FC6066D7FB3}" srcOrd="3" destOrd="0" presId="urn:microsoft.com/office/officeart/2018/5/layout/IconCircleLabelList"/>
    <dgm:cxn modelId="{F165814D-0DCD-4BC8-A911-59F3E62F670B}" type="presParOf" srcId="{FCBE09A4-4A51-49F5-ACDE-B0F8E4CBE3AC}" destId="{35E4DFEC-282F-42B3-999C-60AE5A3CD4EE}" srcOrd="1" destOrd="0" presId="urn:microsoft.com/office/officeart/2018/5/layout/IconCircleLabelList"/>
    <dgm:cxn modelId="{A5DAF78B-D935-4748-8EDF-FB5C49B86A2B}" type="presParOf" srcId="{FCBE09A4-4A51-49F5-ACDE-B0F8E4CBE3AC}" destId="{E0AFD718-6E5E-46D8-B125-C656BB6A6461}" srcOrd="2" destOrd="0" presId="urn:microsoft.com/office/officeart/2018/5/layout/IconCircleLabelList"/>
    <dgm:cxn modelId="{BE6677A3-855F-4DD0-AE95-A06240744F41}" type="presParOf" srcId="{E0AFD718-6E5E-46D8-B125-C656BB6A6461}" destId="{237B5D9D-7001-46E4-9025-F4297B7055CF}" srcOrd="0" destOrd="0" presId="urn:microsoft.com/office/officeart/2018/5/layout/IconCircleLabelList"/>
    <dgm:cxn modelId="{2A630373-0475-4F15-8A65-130BF2CBF586}" type="presParOf" srcId="{E0AFD718-6E5E-46D8-B125-C656BB6A6461}" destId="{63A836D8-CA08-43FC-A56F-5AFF387B0D2F}" srcOrd="1" destOrd="0" presId="urn:microsoft.com/office/officeart/2018/5/layout/IconCircleLabelList"/>
    <dgm:cxn modelId="{0B12CADB-5463-45BE-9024-B1DEEA70362F}" type="presParOf" srcId="{E0AFD718-6E5E-46D8-B125-C656BB6A6461}" destId="{9CC037F7-DDA0-4597-8D16-60B791C3A0E6}" srcOrd="2" destOrd="0" presId="urn:microsoft.com/office/officeart/2018/5/layout/IconCircleLabelList"/>
    <dgm:cxn modelId="{74D08B59-8947-49F8-A8E7-51D3D8BCC54D}" type="presParOf" srcId="{E0AFD718-6E5E-46D8-B125-C656BB6A6461}" destId="{1B996A36-EE03-4B38-B086-75DD30FF1A47}" srcOrd="3" destOrd="0" presId="urn:microsoft.com/office/officeart/2018/5/layout/IconCircleLabelList"/>
    <dgm:cxn modelId="{AC128200-FFA7-4F1C-B685-4CF31FA33D9D}" type="presParOf" srcId="{FCBE09A4-4A51-49F5-ACDE-B0F8E4CBE3AC}" destId="{C7116C6F-8A9C-4CE9-8D6F-E7290FD62096}" srcOrd="3" destOrd="0" presId="urn:microsoft.com/office/officeart/2018/5/layout/IconCircleLabelList"/>
    <dgm:cxn modelId="{E8FC8037-FA65-4C3D-BA3B-4F4B49B80CD0}" type="presParOf" srcId="{FCBE09A4-4A51-49F5-ACDE-B0F8E4CBE3AC}" destId="{51B49555-4A75-4BF6-B7A6-3AA963393D91}" srcOrd="4" destOrd="0" presId="urn:microsoft.com/office/officeart/2018/5/layout/IconCircleLabelList"/>
    <dgm:cxn modelId="{55CD3D13-A121-458B-A685-B6391F75BF1C}" type="presParOf" srcId="{51B49555-4A75-4BF6-B7A6-3AA963393D91}" destId="{AC2D7014-E92E-421B-B5B2-2D44F0052884}" srcOrd="0" destOrd="0" presId="urn:microsoft.com/office/officeart/2018/5/layout/IconCircleLabelList"/>
    <dgm:cxn modelId="{FCE1157B-8FBD-472E-9CA8-0CEAF515AF6D}" type="presParOf" srcId="{51B49555-4A75-4BF6-B7A6-3AA963393D91}" destId="{854F29F9-E704-4CE3-BB23-955C67096AA2}" srcOrd="1" destOrd="0" presId="urn:microsoft.com/office/officeart/2018/5/layout/IconCircleLabelList"/>
    <dgm:cxn modelId="{C89C1970-323B-4657-A78B-114BEEC567DC}" type="presParOf" srcId="{51B49555-4A75-4BF6-B7A6-3AA963393D91}" destId="{1DCE0712-32E2-4F3E-ABEB-9CA05CE9D76A}" srcOrd="2" destOrd="0" presId="urn:microsoft.com/office/officeart/2018/5/layout/IconCircleLabelList"/>
    <dgm:cxn modelId="{963DC100-DAB8-4A6A-AC34-4BF1EE487AFE}" type="presParOf" srcId="{51B49555-4A75-4BF6-B7A6-3AA963393D91}" destId="{3603A19D-3A46-4DC1-866A-27B69E9CB5EF}" srcOrd="3" destOrd="0" presId="urn:microsoft.com/office/officeart/2018/5/layout/IconCircleLabelList"/>
    <dgm:cxn modelId="{E24BA22B-BD6F-4723-9C56-4B770352B88F}" type="presParOf" srcId="{FCBE09A4-4A51-49F5-ACDE-B0F8E4CBE3AC}" destId="{64823E85-8940-4CE1-AD92-DFADBD4ABE7A}" srcOrd="5" destOrd="0" presId="urn:microsoft.com/office/officeart/2018/5/layout/IconCircleLabelList"/>
    <dgm:cxn modelId="{C24492C2-E9D5-4D72-A5A2-D86928E8BC59}" type="presParOf" srcId="{FCBE09A4-4A51-49F5-ACDE-B0F8E4CBE3AC}" destId="{0F1C1289-814F-42F9-BF5D-83CF414DAE6F}" srcOrd="6" destOrd="0" presId="urn:microsoft.com/office/officeart/2018/5/layout/IconCircleLabelList"/>
    <dgm:cxn modelId="{C1E74BF4-197B-4720-B921-9CA997AE557E}" type="presParOf" srcId="{0F1C1289-814F-42F9-BF5D-83CF414DAE6F}" destId="{EDEE7C9F-75CF-48FB-982C-C71499691F62}" srcOrd="0" destOrd="0" presId="urn:microsoft.com/office/officeart/2018/5/layout/IconCircleLabelList"/>
    <dgm:cxn modelId="{2F3F87F8-6397-4654-99A2-50B8908DF34E}" type="presParOf" srcId="{0F1C1289-814F-42F9-BF5D-83CF414DAE6F}" destId="{0227B701-FAEC-412C-BF08-5929A7636153}" srcOrd="1" destOrd="0" presId="urn:microsoft.com/office/officeart/2018/5/layout/IconCircleLabelList"/>
    <dgm:cxn modelId="{011755CB-EAED-4230-8FF9-2891C7CCA295}" type="presParOf" srcId="{0F1C1289-814F-42F9-BF5D-83CF414DAE6F}" destId="{D2C9E16F-DCF6-4DC5-8FEF-922E2180F870}" srcOrd="2" destOrd="0" presId="urn:microsoft.com/office/officeart/2018/5/layout/IconCircleLabelList"/>
    <dgm:cxn modelId="{5C9CC43D-29AE-4F52-9F12-66043D7BE0B4}" type="presParOf" srcId="{0F1C1289-814F-42F9-BF5D-83CF414DAE6F}" destId="{470D2490-DAE5-4F77-9444-C4808683D0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EB7988-C167-43A9-8EE0-5E5B585966E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7DBD26-6449-4FB5-93E9-12FD11835C7B}">
      <dgm:prSet/>
      <dgm:spPr/>
      <dgm:t>
        <a:bodyPr/>
        <a:lstStyle/>
        <a:p>
          <a:r>
            <a:rPr lang="en-US"/>
            <a:t>Future versions may add two factor authentication (eg: OTP ) for RFID duplication protection.</a:t>
          </a:r>
        </a:p>
      </dgm:t>
    </dgm:pt>
    <dgm:pt modelId="{F47F690D-65F7-4178-8621-C7F58E987251}" type="parTrans" cxnId="{D562B54F-3D04-4DF1-98A4-3343D029B62E}">
      <dgm:prSet/>
      <dgm:spPr/>
      <dgm:t>
        <a:bodyPr/>
        <a:lstStyle/>
        <a:p>
          <a:endParaRPr lang="en-US"/>
        </a:p>
      </dgm:t>
    </dgm:pt>
    <dgm:pt modelId="{EA2BBA5A-C092-43BB-AA1E-E942B171644A}" type="sibTrans" cxnId="{D562B54F-3D04-4DF1-98A4-3343D029B62E}">
      <dgm:prSet/>
      <dgm:spPr/>
      <dgm:t>
        <a:bodyPr/>
        <a:lstStyle/>
        <a:p>
          <a:endParaRPr lang="en-US"/>
        </a:p>
      </dgm:t>
    </dgm:pt>
    <dgm:pt modelId="{FE361A02-003F-4679-9FC9-C7E6704FC26A}">
      <dgm:prSet/>
      <dgm:spPr/>
      <dgm:t>
        <a:bodyPr/>
        <a:lstStyle/>
        <a:p>
          <a:r>
            <a:rPr lang="en-US"/>
            <a:t>Data is saved on the SD card for offline access, minimizing Wi-Fi dependency for alerts.</a:t>
          </a:r>
          <a:br>
            <a:rPr lang="en-US"/>
          </a:br>
          <a:endParaRPr lang="en-US"/>
        </a:p>
      </dgm:t>
    </dgm:pt>
    <dgm:pt modelId="{5AFCA983-08A4-4C58-B62C-730C130EDD68}" type="parTrans" cxnId="{C1730FE8-B8A7-4510-874F-13F336714AD7}">
      <dgm:prSet/>
      <dgm:spPr/>
      <dgm:t>
        <a:bodyPr/>
        <a:lstStyle/>
        <a:p>
          <a:endParaRPr lang="en-US"/>
        </a:p>
      </dgm:t>
    </dgm:pt>
    <dgm:pt modelId="{CBE39CB0-7F3C-4EFF-AF8B-134664372581}" type="sibTrans" cxnId="{C1730FE8-B8A7-4510-874F-13F336714AD7}">
      <dgm:prSet/>
      <dgm:spPr/>
      <dgm:t>
        <a:bodyPr/>
        <a:lstStyle/>
        <a:p>
          <a:endParaRPr lang="en-US"/>
        </a:p>
      </dgm:t>
    </dgm:pt>
    <dgm:pt modelId="{008BDB82-2E75-47D1-8BBD-F28545715545}">
      <dgm:prSet/>
      <dgm:spPr/>
      <dgm:t>
        <a:bodyPr/>
        <a:lstStyle/>
        <a:p>
          <a:r>
            <a:rPr lang="en-US"/>
            <a:t>The design can scale with multiple compartments later, addressing the one-parcel limitation.</a:t>
          </a:r>
          <a:br>
            <a:rPr lang="en-US"/>
          </a:br>
          <a:endParaRPr lang="en-US"/>
        </a:p>
      </dgm:t>
    </dgm:pt>
    <dgm:pt modelId="{4A26CC9A-25F9-442A-9414-54C8A202E047}" type="parTrans" cxnId="{18B5EB26-1BCE-4A08-A1B8-4B97FCCCD4B9}">
      <dgm:prSet/>
      <dgm:spPr/>
      <dgm:t>
        <a:bodyPr/>
        <a:lstStyle/>
        <a:p>
          <a:endParaRPr lang="en-US"/>
        </a:p>
      </dgm:t>
    </dgm:pt>
    <dgm:pt modelId="{B1784D18-60AE-47FB-AA4F-55A04CDCCEF9}" type="sibTrans" cxnId="{18B5EB26-1BCE-4A08-A1B8-4B97FCCCD4B9}">
      <dgm:prSet/>
      <dgm:spPr/>
      <dgm:t>
        <a:bodyPr/>
        <a:lstStyle/>
        <a:p>
          <a:endParaRPr lang="en-US"/>
        </a:p>
      </dgm:t>
    </dgm:pt>
    <dgm:pt modelId="{EF37D3CC-35C8-4624-B667-A3F703DB7B07}" type="pres">
      <dgm:prSet presAssocID="{ABEB7988-C167-43A9-8EE0-5E5B585966E2}" presName="root" presStyleCnt="0">
        <dgm:presLayoutVars>
          <dgm:dir/>
          <dgm:resizeHandles val="exact"/>
        </dgm:presLayoutVars>
      </dgm:prSet>
      <dgm:spPr/>
    </dgm:pt>
    <dgm:pt modelId="{0BE9DD75-397A-45BC-8E75-5AFCB75EF140}" type="pres">
      <dgm:prSet presAssocID="{B07DBD26-6449-4FB5-93E9-12FD11835C7B}" presName="compNode" presStyleCnt="0"/>
      <dgm:spPr/>
    </dgm:pt>
    <dgm:pt modelId="{1D07D14F-C3DF-4594-BC3F-9D6F89DBCECC}" type="pres">
      <dgm:prSet presAssocID="{B07DBD26-6449-4FB5-93E9-12FD11835C7B}" presName="bgRect" presStyleLbl="bgShp" presStyleIdx="0" presStyleCnt="3"/>
      <dgm:spPr/>
    </dgm:pt>
    <dgm:pt modelId="{D7AD7501-74AF-45B8-8E50-89D000FB0455}" type="pres">
      <dgm:prSet presAssocID="{B07DBD26-6449-4FB5-93E9-12FD11835C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39AC21B-7F79-4537-998B-B2DF1DC8C550}" type="pres">
      <dgm:prSet presAssocID="{B07DBD26-6449-4FB5-93E9-12FD11835C7B}" presName="spaceRect" presStyleCnt="0"/>
      <dgm:spPr/>
    </dgm:pt>
    <dgm:pt modelId="{77258E8A-BE78-4561-9BC1-870B2B7E7E5E}" type="pres">
      <dgm:prSet presAssocID="{B07DBD26-6449-4FB5-93E9-12FD11835C7B}" presName="parTx" presStyleLbl="revTx" presStyleIdx="0" presStyleCnt="3">
        <dgm:presLayoutVars>
          <dgm:chMax val="0"/>
          <dgm:chPref val="0"/>
        </dgm:presLayoutVars>
      </dgm:prSet>
      <dgm:spPr/>
    </dgm:pt>
    <dgm:pt modelId="{1ED0D4D1-5EB3-4807-8FCC-5F30DC5B349B}" type="pres">
      <dgm:prSet presAssocID="{EA2BBA5A-C092-43BB-AA1E-E942B171644A}" presName="sibTrans" presStyleCnt="0"/>
      <dgm:spPr/>
    </dgm:pt>
    <dgm:pt modelId="{5194B292-B240-4A9A-BAC2-A9E5F3E94EF0}" type="pres">
      <dgm:prSet presAssocID="{FE361A02-003F-4679-9FC9-C7E6704FC26A}" presName="compNode" presStyleCnt="0"/>
      <dgm:spPr/>
    </dgm:pt>
    <dgm:pt modelId="{D0D6C81C-1320-47B7-A04B-4DE1F011334E}" type="pres">
      <dgm:prSet presAssocID="{FE361A02-003F-4679-9FC9-C7E6704FC26A}" presName="bgRect" presStyleLbl="bgShp" presStyleIdx="1" presStyleCnt="3"/>
      <dgm:spPr/>
    </dgm:pt>
    <dgm:pt modelId="{00787AA7-46A2-4DA4-A009-D7FEC71825E4}" type="pres">
      <dgm:prSet presAssocID="{FE361A02-003F-4679-9FC9-C7E6704FC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28E0D4C-4BA7-43E7-AB26-D33FC0E3E669}" type="pres">
      <dgm:prSet presAssocID="{FE361A02-003F-4679-9FC9-C7E6704FC26A}" presName="spaceRect" presStyleCnt="0"/>
      <dgm:spPr/>
    </dgm:pt>
    <dgm:pt modelId="{424C6E59-06A1-4337-8537-E99679ED4509}" type="pres">
      <dgm:prSet presAssocID="{FE361A02-003F-4679-9FC9-C7E6704FC26A}" presName="parTx" presStyleLbl="revTx" presStyleIdx="1" presStyleCnt="3">
        <dgm:presLayoutVars>
          <dgm:chMax val="0"/>
          <dgm:chPref val="0"/>
        </dgm:presLayoutVars>
      </dgm:prSet>
      <dgm:spPr/>
    </dgm:pt>
    <dgm:pt modelId="{7C5C1871-2E6F-4BA8-896D-AB92B869E9BE}" type="pres">
      <dgm:prSet presAssocID="{CBE39CB0-7F3C-4EFF-AF8B-134664372581}" presName="sibTrans" presStyleCnt="0"/>
      <dgm:spPr/>
    </dgm:pt>
    <dgm:pt modelId="{0A8A684E-83B5-434B-9974-87148ED59AE0}" type="pres">
      <dgm:prSet presAssocID="{008BDB82-2E75-47D1-8BBD-F28545715545}" presName="compNode" presStyleCnt="0"/>
      <dgm:spPr/>
    </dgm:pt>
    <dgm:pt modelId="{C95EF46A-D860-4878-B79F-E765C429ED52}" type="pres">
      <dgm:prSet presAssocID="{008BDB82-2E75-47D1-8BBD-F28545715545}" presName="bgRect" presStyleLbl="bgShp" presStyleIdx="2" presStyleCnt="3"/>
      <dgm:spPr/>
    </dgm:pt>
    <dgm:pt modelId="{93596CB6-A5EE-4892-8838-F4D478F8B145}" type="pres">
      <dgm:prSet presAssocID="{008BDB82-2E75-47D1-8BBD-F285457155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0F92D4B-D363-486D-B22D-501A1437A427}" type="pres">
      <dgm:prSet presAssocID="{008BDB82-2E75-47D1-8BBD-F28545715545}" presName="spaceRect" presStyleCnt="0"/>
      <dgm:spPr/>
    </dgm:pt>
    <dgm:pt modelId="{35F4BBE2-03B9-4559-B3F0-4112558E4534}" type="pres">
      <dgm:prSet presAssocID="{008BDB82-2E75-47D1-8BBD-F285457155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B5EB26-1BCE-4A08-A1B8-4B97FCCCD4B9}" srcId="{ABEB7988-C167-43A9-8EE0-5E5B585966E2}" destId="{008BDB82-2E75-47D1-8BBD-F28545715545}" srcOrd="2" destOrd="0" parTransId="{4A26CC9A-25F9-442A-9414-54C8A202E047}" sibTransId="{B1784D18-60AE-47FB-AA4F-55A04CDCCEF9}"/>
    <dgm:cxn modelId="{068CBA5B-0AAE-4BC3-BAAB-E5F76172DB69}" type="presOf" srcId="{ABEB7988-C167-43A9-8EE0-5E5B585966E2}" destId="{EF37D3CC-35C8-4624-B667-A3F703DB7B07}" srcOrd="0" destOrd="0" presId="urn:microsoft.com/office/officeart/2018/2/layout/IconVerticalSolidList"/>
    <dgm:cxn modelId="{43289C60-60A7-4A3D-AC9F-AC13FD511FE7}" type="presOf" srcId="{008BDB82-2E75-47D1-8BBD-F28545715545}" destId="{35F4BBE2-03B9-4559-B3F0-4112558E4534}" srcOrd="0" destOrd="0" presId="urn:microsoft.com/office/officeart/2018/2/layout/IconVerticalSolidList"/>
    <dgm:cxn modelId="{FF046644-0599-4063-8CE8-20A4735EFCD1}" type="presOf" srcId="{FE361A02-003F-4679-9FC9-C7E6704FC26A}" destId="{424C6E59-06A1-4337-8537-E99679ED4509}" srcOrd="0" destOrd="0" presId="urn:microsoft.com/office/officeart/2018/2/layout/IconVerticalSolidList"/>
    <dgm:cxn modelId="{D562B54F-3D04-4DF1-98A4-3343D029B62E}" srcId="{ABEB7988-C167-43A9-8EE0-5E5B585966E2}" destId="{B07DBD26-6449-4FB5-93E9-12FD11835C7B}" srcOrd="0" destOrd="0" parTransId="{F47F690D-65F7-4178-8621-C7F58E987251}" sibTransId="{EA2BBA5A-C092-43BB-AA1E-E942B171644A}"/>
    <dgm:cxn modelId="{4A810BDD-D9D1-411C-AE93-2961D74B2232}" type="presOf" srcId="{B07DBD26-6449-4FB5-93E9-12FD11835C7B}" destId="{77258E8A-BE78-4561-9BC1-870B2B7E7E5E}" srcOrd="0" destOrd="0" presId="urn:microsoft.com/office/officeart/2018/2/layout/IconVerticalSolidList"/>
    <dgm:cxn modelId="{C1730FE8-B8A7-4510-874F-13F336714AD7}" srcId="{ABEB7988-C167-43A9-8EE0-5E5B585966E2}" destId="{FE361A02-003F-4679-9FC9-C7E6704FC26A}" srcOrd="1" destOrd="0" parTransId="{5AFCA983-08A4-4C58-B62C-730C130EDD68}" sibTransId="{CBE39CB0-7F3C-4EFF-AF8B-134664372581}"/>
    <dgm:cxn modelId="{8845A964-121C-4ED4-B46F-B33B2FA9F9F0}" type="presParOf" srcId="{EF37D3CC-35C8-4624-B667-A3F703DB7B07}" destId="{0BE9DD75-397A-45BC-8E75-5AFCB75EF140}" srcOrd="0" destOrd="0" presId="urn:microsoft.com/office/officeart/2018/2/layout/IconVerticalSolidList"/>
    <dgm:cxn modelId="{4FB10E69-28CD-4AD0-AC09-4633E1D39A84}" type="presParOf" srcId="{0BE9DD75-397A-45BC-8E75-5AFCB75EF140}" destId="{1D07D14F-C3DF-4594-BC3F-9D6F89DBCECC}" srcOrd="0" destOrd="0" presId="urn:microsoft.com/office/officeart/2018/2/layout/IconVerticalSolidList"/>
    <dgm:cxn modelId="{C5FAA6B8-9FF3-475D-BA5C-714726B199CD}" type="presParOf" srcId="{0BE9DD75-397A-45BC-8E75-5AFCB75EF140}" destId="{D7AD7501-74AF-45B8-8E50-89D000FB0455}" srcOrd="1" destOrd="0" presId="urn:microsoft.com/office/officeart/2018/2/layout/IconVerticalSolidList"/>
    <dgm:cxn modelId="{3DCC6390-AA5F-4B66-8F89-C0663D3BBF28}" type="presParOf" srcId="{0BE9DD75-397A-45BC-8E75-5AFCB75EF140}" destId="{A39AC21B-7F79-4537-998B-B2DF1DC8C550}" srcOrd="2" destOrd="0" presId="urn:microsoft.com/office/officeart/2018/2/layout/IconVerticalSolidList"/>
    <dgm:cxn modelId="{31986E9E-77A8-4C4C-BDB6-0099D2DB6254}" type="presParOf" srcId="{0BE9DD75-397A-45BC-8E75-5AFCB75EF140}" destId="{77258E8A-BE78-4561-9BC1-870B2B7E7E5E}" srcOrd="3" destOrd="0" presId="urn:microsoft.com/office/officeart/2018/2/layout/IconVerticalSolidList"/>
    <dgm:cxn modelId="{43909CC6-3F38-49A8-A7BF-CC4491A5A916}" type="presParOf" srcId="{EF37D3CC-35C8-4624-B667-A3F703DB7B07}" destId="{1ED0D4D1-5EB3-4807-8FCC-5F30DC5B349B}" srcOrd="1" destOrd="0" presId="urn:microsoft.com/office/officeart/2018/2/layout/IconVerticalSolidList"/>
    <dgm:cxn modelId="{1B523117-E043-4DA6-9F41-A3F4EBC1078B}" type="presParOf" srcId="{EF37D3CC-35C8-4624-B667-A3F703DB7B07}" destId="{5194B292-B240-4A9A-BAC2-A9E5F3E94EF0}" srcOrd="2" destOrd="0" presId="urn:microsoft.com/office/officeart/2018/2/layout/IconVerticalSolidList"/>
    <dgm:cxn modelId="{B6FB3451-53F3-4FA5-AADD-BA4F7F05B9AE}" type="presParOf" srcId="{5194B292-B240-4A9A-BAC2-A9E5F3E94EF0}" destId="{D0D6C81C-1320-47B7-A04B-4DE1F011334E}" srcOrd="0" destOrd="0" presId="urn:microsoft.com/office/officeart/2018/2/layout/IconVerticalSolidList"/>
    <dgm:cxn modelId="{B1DFE020-F1A1-4C20-B3EB-5782049E40A9}" type="presParOf" srcId="{5194B292-B240-4A9A-BAC2-A9E5F3E94EF0}" destId="{00787AA7-46A2-4DA4-A009-D7FEC71825E4}" srcOrd="1" destOrd="0" presId="urn:microsoft.com/office/officeart/2018/2/layout/IconVerticalSolidList"/>
    <dgm:cxn modelId="{560F53A8-515D-4D8B-AE99-6F867EA16DE6}" type="presParOf" srcId="{5194B292-B240-4A9A-BAC2-A9E5F3E94EF0}" destId="{328E0D4C-4BA7-43E7-AB26-D33FC0E3E669}" srcOrd="2" destOrd="0" presId="urn:microsoft.com/office/officeart/2018/2/layout/IconVerticalSolidList"/>
    <dgm:cxn modelId="{4F40DBFB-19BD-415B-8C1B-C9B53E4D1793}" type="presParOf" srcId="{5194B292-B240-4A9A-BAC2-A9E5F3E94EF0}" destId="{424C6E59-06A1-4337-8537-E99679ED4509}" srcOrd="3" destOrd="0" presId="urn:microsoft.com/office/officeart/2018/2/layout/IconVerticalSolidList"/>
    <dgm:cxn modelId="{6D36C8FB-E8E4-4411-B7CC-B481BF1BE446}" type="presParOf" srcId="{EF37D3CC-35C8-4624-B667-A3F703DB7B07}" destId="{7C5C1871-2E6F-4BA8-896D-AB92B869E9BE}" srcOrd="3" destOrd="0" presId="urn:microsoft.com/office/officeart/2018/2/layout/IconVerticalSolidList"/>
    <dgm:cxn modelId="{C9292E71-CF79-4CBD-AE6F-8F87463BB5EC}" type="presParOf" srcId="{EF37D3CC-35C8-4624-B667-A3F703DB7B07}" destId="{0A8A684E-83B5-434B-9974-87148ED59AE0}" srcOrd="4" destOrd="0" presId="urn:microsoft.com/office/officeart/2018/2/layout/IconVerticalSolidList"/>
    <dgm:cxn modelId="{A47D51A5-6CC2-4CAA-8C4A-4F876E9F1D8E}" type="presParOf" srcId="{0A8A684E-83B5-434B-9974-87148ED59AE0}" destId="{C95EF46A-D860-4878-B79F-E765C429ED52}" srcOrd="0" destOrd="0" presId="urn:microsoft.com/office/officeart/2018/2/layout/IconVerticalSolidList"/>
    <dgm:cxn modelId="{F7007E97-80F8-4408-8DD4-F953DD860CF8}" type="presParOf" srcId="{0A8A684E-83B5-434B-9974-87148ED59AE0}" destId="{93596CB6-A5EE-4892-8838-F4D478F8B145}" srcOrd="1" destOrd="0" presId="urn:microsoft.com/office/officeart/2018/2/layout/IconVerticalSolidList"/>
    <dgm:cxn modelId="{F6368BA3-7FD9-4D22-AA3B-8E5D6E04A622}" type="presParOf" srcId="{0A8A684E-83B5-434B-9974-87148ED59AE0}" destId="{10F92D4B-D363-486D-B22D-501A1437A427}" srcOrd="2" destOrd="0" presId="urn:microsoft.com/office/officeart/2018/2/layout/IconVerticalSolidList"/>
    <dgm:cxn modelId="{C8233753-CD9D-4923-98BF-EC463C3821A6}" type="presParOf" srcId="{0A8A684E-83B5-434B-9974-87148ED59AE0}" destId="{35F4BBE2-03B9-4559-B3F0-4112558E45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0F974-0364-41CE-8F7C-A06316EE9E7B}">
      <dsp:nvSpPr>
        <dsp:cNvPr id="0" name=""/>
        <dsp:cNvSpPr/>
      </dsp:nvSpPr>
      <dsp:spPr>
        <a:xfrm>
          <a:off x="1639158" y="51372"/>
          <a:ext cx="976394" cy="97639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EDC24-58BB-4DAE-B3A1-F339A4D19EC1}">
      <dsp:nvSpPr>
        <dsp:cNvPr id="0" name=""/>
        <dsp:cNvSpPr/>
      </dsp:nvSpPr>
      <dsp:spPr>
        <a:xfrm>
          <a:off x="1844201" y="256414"/>
          <a:ext cx="566308" cy="566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9DADC-D46E-47FB-B179-06D34E0DE483}">
      <dsp:nvSpPr>
        <dsp:cNvPr id="0" name=""/>
        <dsp:cNvSpPr/>
      </dsp:nvSpPr>
      <dsp:spPr>
        <a:xfrm>
          <a:off x="2824779" y="51372"/>
          <a:ext cx="2301500" cy="9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Unattended packages are easy targets for thieves</a:t>
          </a:r>
        </a:p>
      </dsp:txBody>
      <dsp:txXfrm>
        <a:off x="2824779" y="51372"/>
        <a:ext cx="2301500" cy="976394"/>
      </dsp:txXfrm>
    </dsp:sp>
    <dsp:sp modelId="{B3102DBE-0A2F-49B7-B6D3-0F941B7CA29A}">
      <dsp:nvSpPr>
        <dsp:cNvPr id="0" name=""/>
        <dsp:cNvSpPr/>
      </dsp:nvSpPr>
      <dsp:spPr>
        <a:xfrm>
          <a:off x="5527298" y="51372"/>
          <a:ext cx="976394" cy="97639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972D2-062F-4B07-873A-D9EED8454DAC}">
      <dsp:nvSpPr>
        <dsp:cNvPr id="0" name=""/>
        <dsp:cNvSpPr/>
      </dsp:nvSpPr>
      <dsp:spPr>
        <a:xfrm>
          <a:off x="5732341" y="256414"/>
          <a:ext cx="566308" cy="566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F9E29-70D3-422A-8EEF-86FB36DF6F26}">
      <dsp:nvSpPr>
        <dsp:cNvPr id="0" name=""/>
        <dsp:cNvSpPr/>
      </dsp:nvSpPr>
      <dsp:spPr>
        <a:xfrm>
          <a:off x="6712920" y="51372"/>
          <a:ext cx="2301500" cy="9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No identity verification during pickup.</a:t>
          </a:r>
          <a:endParaRPr lang="en-US" sz="2000" kern="1200"/>
        </a:p>
      </dsp:txBody>
      <dsp:txXfrm>
        <a:off x="6712920" y="51372"/>
        <a:ext cx="2301500" cy="976394"/>
      </dsp:txXfrm>
    </dsp:sp>
    <dsp:sp modelId="{3739C8A9-E88B-4210-BEB6-8EF070E07A81}">
      <dsp:nvSpPr>
        <dsp:cNvPr id="0" name=""/>
        <dsp:cNvSpPr/>
      </dsp:nvSpPr>
      <dsp:spPr>
        <a:xfrm>
          <a:off x="1639158" y="1808716"/>
          <a:ext cx="976394" cy="97639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4879B-19F8-44FA-94DA-A9341A490C06}">
      <dsp:nvSpPr>
        <dsp:cNvPr id="0" name=""/>
        <dsp:cNvSpPr/>
      </dsp:nvSpPr>
      <dsp:spPr>
        <a:xfrm>
          <a:off x="1844201" y="2013759"/>
          <a:ext cx="566308" cy="566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65E59-F13E-426B-AE78-E67FD73182F4}">
      <dsp:nvSpPr>
        <dsp:cNvPr id="0" name=""/>
        <dsp:cNvSpPr/>
      </dsp:nvSpPr>
      <dsp:spPr>
        <a:xfrm>
          <a:off x="2824779" y="1808716"/>
          <a:ext cx="2301500" cy="9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cyber-verifiable proof </a:t>
          </a:r>
          <a:r>
            <a:rPr lang="en-US" sz="2000" b="0" i="0" kern="1200" baseline="0"/>
            <a:t>of </a:t>
          </a:r>
          <a:r>
            <a:rPr lang="en-US" sz="2000" kern="1200"/>
            <a:t>delivery/pickup</a:t>
          </a:r>
        </a:p>
      </dsp:txBody>
      <dsp:txXfrm>
        <a:off x="2824779" y="1808716"/>
        <a:ext cx="2301500" cy="976394"/>
      </dsp:txXfrm>
    </dsp:sp>
    <dsp:sp modelId="{D1905889-8F01-4E5E-A1F7-6F946CB1DFAE}">
      <dsp:nvSpPr>
        <dsp:cNvPr id="0" name=""/>
        <dsp:cNvSpPr/>
      </dsp:nvSpPr>
      <dsp:spPr>
        <a:xfrm>
          <a:off x="5527298" y="1808716"/>
          <a:ext cx="976394" cy="97639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D330C-8FB7-443F-81A5-948BE1085668}">
      <dsp:nvSpPr>
        <dsp:cNvPr id="0" name=""/>
        <dsp:cNvSpPr/>
      </dsp:nvSpPr>
      <dsp:spPr>
        <a:xfrm>
          <a:off x="5732341" y="2013759"/>
          <a:ext cx="566308" cy="566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C2F9E-30D2-4FAC-82A8-D8207F25B725}">
      <dsp:nvSpPr>
        <dsp:cNvPr id="0" name=""/>
        <dsp:cNvSpPr/>
      </dsp:nvSpPr>
      <dsp:spPr>
        <a:xfrm>
          <a:off x="6712920" y="1808716"/>
          <a:ext cx="2301500" cy="9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Owners may not always be home to collect parcels</a:t>
          </a:r>
        </a:p>
      </dsp:txBody>
      <dsp:txXfrm>
        <a:off x="6712920" y="1808716"/>
        <a:ext cx="2301500" cy="976394"/>
      </dsp:txXfrm>
    </dsp:sp>
    <dsp:sp modelId="{AF95AC9D-F26B-4F9B-82CA-C918D162B1A6}">
      <dsp:nvSpPr>
        <dsp:cNvPr id="0" name=""/>
        <dsp:cNvSpPr/>
      </dsp:nvSpPr>
      <dsp:spPr>
        <a:xfrm>
          <a:off x="1639158" y="3566061"/>
          <a:ext cx="976394" cy="97639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F4590-AD13-41F5-98D4-F454101D6CDD}">
      <dsp:nvSpPr>
        <dsp:cNvPr id="0" name=""/>
        <dsp:cNvSpPr/>
      </dsp:nvSpPr>
      <dsp:spPr>
        <a:xfrm>
          <a:off x="1844201" y="3771104"/>
          <a:ext cx="566308" cy="566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DCB5C-0647-401D-98FC-42E5D91850DB}">
      <dsp:nvSpPr>
        <dsp:cNvPr id="0" name=""/>
        <dsp:cNvSpPr/>
      </dsp:nvSpPr>
      <dsp:spPr>
        <a:xfrm>
          <a:off x="2824779" y="3566061"/>
          <a:ext cx="2301500" cy="9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Traditional CCTV is passive, lacks smart detection</a:t>
          </a:r>
        </a:p>
      </dsp:txBody>
      <dsp:txXfrm>
        <a:off x="2824779" y="3566061"/>
        <a:ext cx="2301500" cy="976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C908A-5C07-42D5-84F3-D5331B156844}">
      <dsp:nvSpPr>
        <dsp:cNvPr id="0" name=""/>
        <dsp:cNvSpPr/>
      </dsp:nvSpPr>
      <dsp:spPr>
        <a:xfrm>
          <a:off x="461241" y="995574"/>
          <a:ext cx="1435542" cy="14355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5D254-D0B3-4607-8FCE-08EF5E281C4D}">
      <dsp:nvSpPr>
        <dsp:cNvPr id="0" name=""/>
        <dsp:cNvSpPr/>
      </dsp:nvSpPr>
      <dsp:spPr>
        <a:xfrm>
          <a:off x="767176" y="1301509"/>
          <a:ext cx="823672" cy="823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28E4A-0A95-49EF-AF0D-2FC6066D7FB3}">
      <dsp:nvSpPr>
        <dsp:cNvPr id="0" name=""/>
        <dsp:cNvSpPr/>
      </dsp:nvSpPr>
      <dsp:spPr>
        <a:xfrm>
          <a:off x="2338" y="2878253"/>
          <a:ext cx="2353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Supports only one parcel at a time</a:t>
          </a:r>
        </a:p>
      </dsp:txBody>
      <dsp:txXfrm>
        <a:off x="2338" y="2878253"/>
        <a:ext cx="2353348" cy="720000"/>
      </dsp:txXfrm>
    </dsp:sp>
    <dsp:sp modelId="{237B5D9D-7001-46E4-9025-F4297B7055CF}">
      <dsp:nvSpPr>
        <dsp:cNvPr id="0" name=""/>
        <dsp:cNvSpPr/>
      </dsp:nvSpPr>
      <dsp:spPr>
        <a:xfrm>
          <a:off x="3226425" y="995574"/>
          <a:ext cx="1435542" cy="14355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836D8-CA08-43FC-A56F-5AFF387B0D2F}">
      <dsp:nvSpPr>
        <dsp:cNvPr id="0" name=""/>
        <dsp:cNvSpPr/>
      </dsp:nvSpPr>
      <dsp:spPr>
        <a:xfrm>
          <a:off x="3532361" y="1301509"/>
          <a:ext cx="823672" cy="823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96A36-EE03-4B38-B086-75DD30FF1A47}">
      <dsp:nvSpPr>
        <dsp:cNvPr id="0" name=""/>
        <dsp:cNvSpPr/>
      </dsp:nvSpPr>
      <dsp:spPr>
        <a:xfrm>
          <a:off x="2767522" y="2878253"/>
          <a:ext cx="2353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RFID may be vulnerable if duplicated</a:t>
          </a:r>
        </a:p>
      </dsp:txBody>
      <dsp:txXfrm>
        <a:off x="2767522" y="2878253"/>
        <a:ext cx="2353348" cy="720000"/>
      </dsp:txXfrm>
    </dsp:sp>
    <dsp:sp modelId="{AC2D7014-E92E-421B-B5B2-2D44F0052884}">
      <dsp:nvSpPr>
        <dsp:cNvPr id="0" name=""/>
        <dsp:cNvSpPr/>
      </dsp:nvSpPr>
      <dsp:spPr>
        <a:xfrm>
          <a:off x="5991610" y="995574"/>
          <a:ext cx="1435542" cy="14355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F29F9-E704-4CE3-BB23-955C67096AA2}">
      <dsp:nvSpPr>
        <dsp:cNvPr id="0" name=""/>
        <dsp:cNvSpPr/>
      </dsp:nvSpPr>
      <dsp:spPr>
        <a:xfrm>
          <a:off x="6297545" y="1301509"/>
          <a:ext cx="823672" cy="823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3A19D-3A46-4DC1-866A-27B69E9CB5EF}">
      <dsp:nvSpPr>
        <dsp:cNvPr id="0" name=""/>
        <dsp:cNvSpPr/>
      </dsp:nvSpPr>
      <dsp:spPr>
        <a:xfrm>
          <a:off x="5532707" y="2878253"/>
          <a:ext cx="2353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Depends on stable Wi-Fi for Telegram alerts</a:t>
          </a:r>
        </a:p>
      </dsp:txBody>
      <dsp:txXfrm>
        <a:off x="5532707" y="2878253"/>
        <a:ext cx="2353348" cy="720000"/>
      </dsp:txXfrm>
    </dsp:sp>
    <dsp:sp modelId="{EDEE7C9F-75CF-48FB-982C-C71499691F62}">
      <dsp:nvSpPr>
        <dsp:cNvPr id="0" name=""/>
        <dsp:cNvSpPr/>
      </dsp:nvSpPr>
      <dsp:spPr>
        <a:xfrm>
          <a:off x="8756795" y="995574"/>
          <a:ext cx="1435542" cy="14355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7B701-FAEC-412C-BF08-5929A7636153}">
      <dsp:nvSpPr>
        <dsp:cNvPr id="0" name=""/>
        <dsp:cNvSpPr/>
      </dsp:nvSpPr>
      <dsp:spPr>
        <a:xfrm>
          <a:off x="9062730" y="1301509"/>
          <a:ext cx="823672" cy="823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D2490-DAE5-4F77-9444-C4808683D0D6}">
      <dsp:nvSpPr>
        <dsp:cNvPr id="0" name=""/>
        <dsp:cNvSpPr/>
      </dsp:nvSpPr>
      <dsp:spPr>
        <a:xfrm>
          <a:off x="8297892" y="2878253"/>
          <a:ext cx="23533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Hardware limits: low-light camera quality</a:t>
          </a:r>
        </a:p>
      </dsp:txBody>
      <dsp:txXfrm>
        <a:off x="8297892" y="2878253"/>
        <a:ext cx="235334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7D14F-C3DF-4594-BC3F-9D6F89DBCECC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D7501-74AF-45B8-8E50-89D000FB0455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58E8A-BE78-4561-9BC1-870B2B7E7E5E}">
      <dsp:nvSpPr>
        <dsp:cNvPr id="0" name=""/>
        <dsp:cNvSpPr/>
      </dsp:nvSpPr>
      <dsp:spPr>
        <a:xfrm>
          <a:off x="1515593" y="560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versions may add two factor authentication (eg: OTP ) for RFID duplication protection.</a:t>
          </a:r>
        </a:p>
      </dsp:txBody>
      <dsp:txXfrm>
        <a:off x="1515593" y="560"/>
        <a:ext cx="9137985" cy="1312201"/>
      </dsp:txXfrm>
    </dsp:sp>
    <dsp:sp modelId="{D0D6C81C-1320-47B7-A04B-4DE1F011334E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7AA7-46A2-4DA4-A009-D7FEC71825E4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C6E59-06A1-4337-8537-E99679ED4509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is saved on the SD card for offline access, minimizing Wi-Fi dependency for alerts.</a:t>
          </a:r>
          <a:br>
            <a:rPr lang="en-US" sz="2400" kern="1200"/>
          </a:br>
          <a:endParaRPr lang="en-US" sz="2400" kern="1200"/>
        </a:p>
      </dsp:txBody>
      <dsp:txXfrm>
        <a:off x="1515593" y="1640813"/>
        <a:ext cx="9137985" cy="1312201"/>
      </dsp:txXfrm>
    </dsp:sp>
    <dsp:sp modelId="{C95EF46A-D860-4878-B79F-E765C429ED52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96CB6-A5EE-4892-8838-F4D478F8B145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4BBE2-03B9-4559-B3F0-4112558E4534}">
      <dsp:nvSpPr>
        <dsp:cNvPr id="0" name=""/>
        <dsp:cNvSpPr/>
      </dsp:nvSpPr>
      <dsp:spPr>
        <a:xfrm>
          <a:off x="1515593" y="3281065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design can scale with multiple compartments later, addressing the one-parcel limitation.</a:t>
          </a:r>
          <a:br>
            <a:rPr lang="en-US" sz="2400" kern="1200"/>
          </a:br>
          <a:endParaRPr lang="en-US" sz="2400" kern="1200"/>
        </a:p>
      </dsp:txBody>
      <dsp:txXfrm>
        <a:off x="1515593" y="3281065"/>
        <a:ext cx="9137985" cy="131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8D2D7-53CF-458B-A9BA-68AFE690EE3B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8D89A-ED21-446B-BD44-2B658CC9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8D89A-ED21-446B-BD44-2B658CC98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0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35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1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2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9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02EA-9510-BE03-1373-25DC1793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681037"/>
            <a:ext cx="10741152" cy="1132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>
                <a:effectLst/>
                <a:latin typeface="Times New Roman"/>
                <a:cs typeface="Times New Roman"/>
              </a:rPr>
              <a:t>Smart Door Delivery Authentication System</a:t>
            </a:r>
            <a:endParaRPr lang="en-US" b="1" kern="12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528D8-D0A2-AB20-089E-7BC0FD2790ED}"/>
              </a:ext>
            </a:extLst>
          </p:cNvPr>
          <p:cNvSpPr txBox="1"/>
          <p:nvPr/>
        </p:nvSpPr>
        <p:spPr>
          <a:xfrm>
            <a:off x="424909" y="2490304"/>
            <a:ext cx="5181600" cy="2845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Team Members: </a:t>
            </a:r>
          </a:p>
          <a:p>
            <a:pPr indent="1549400" defTabSz="1028700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 Banuka Abeysundera</a:t>
            </a:r>
          </a:p>
          <a:p>
            <a:pPr indent="1549400" defTabSz="1028700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 Gihan Atupolage</a:t>
            </a:r>
          </a:p>
          <a:p>
            <a:pPr indent="1549400" defTabSz="1028700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 Umair </a:t>
            </a:r>
            <a:r>
              <a:rPr lang="en-US" sz="2000" err="1">
                <a:latin typeface="Times New Roman"/>
                <a:cs typeface="Times New Roman"/>
              </a:rPr>
              <a:t>Mohammeth</a:t>
            </a:r>
          </a:p>
          <a:p>
            <a:pPr indent="1549400" defTabSz="1028700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 Senuri </a:t>
            </a:r>
            <a:r>
              <a:rPr lang="en-US" sz="2000" err="1">
                <a:latin typeface="Times New Roman"/>
                <a:cs typeface="Times New Roman"/>
              </a:rPr>
              <a:t>Minhari</a:t>
            </a:r>
          </a:p>
          <a:p>
            <a:pPr algn="r">
              <a:lnSpc>
                <a:spcPct val="110000"/>
              </a:lnSpc>
              <a:spcBef>
                <a:spcPts val="1000"/>
              </a:spcBef>
            </a:pPr>
            <a:r>
              <a:rPr lang="en-US" sz="2000">
                <a:latin typeface="Times New Roman"/>
                <a:cs typeface="Times New Roman"/>
              </a:rPr>
              <a:t>Date 23.04.2025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1D0945-F45E-74D6-C0FF-B3174747D4D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r="18479"/>
          <a:stretch/>
        </p:blipFill>
        <p:spPr>
          <a:xfrm flipH="1">
            <a:off x="5961638" y="1565700"/>
            <a:ext cx="5372566" cy="444616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bliqueTopRight"/>
            <a:lightRig rig="threePt" dir="t"/>
          </a:scene3d>
          <a:sp3d>
            <a:bevelT/>
          </a:sp3d>
        </p:spPr>
      </p:pic>
      <p:sp>
        <p:nvSpPr>
          <p:cNvPr id="57" name="Footer Placeholder 5">
            <a:extLst>
              <a:ext uri="{FF2B5EF4-FFF2-40B4-BE49-F238E27FC236}">
                <a16:creationId xmlns:a16="http://schemas.microsoft.com/office/drawing/2014/main" id="{B1999BF9-63DD-393E-9E61-69D22A62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58" name="Slide Number Placeholder 6">
            <a:extLst>
              <a:ext uri="{FF2B5EF4-FFF2-40B4-BE49-F238E27FC236}">
                <a16:creationId xmlns:a16="http://schemas.microsoft.com/office/drawing/2014/main" id="{F4489021-C01B-DC5E-FA3F-C88157A1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5DDB-B0BA-ECC7-9378-34672042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Limitations and Risks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7077298-F0C8-1929-A09B-5DC535DD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01D08C2-022B-641D-9375-F5AECF5A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6843F34-FDFD-B216-31ED-EAEEBAF3C3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701730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35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3968-660D-E451-B42D-4FBE0AA1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Contingency Plan 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77525D4-A0EF-935C-8D1F-ABE189ED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89E749D-FB2B-3DCB-1F25-CA7AB25D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2281770E-C999-A22D-C7F0-001CC103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743991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64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C1E-4B6E-6B94-FE3C-B5F588FF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521" y="160475"/>
            <a:ext cx="4863941" cy="923330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Project Deliverables</a:t>
            </a:r>
            <a:endParaRPr lang="en-US">
              <a:latin typeface="Times New Roman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9FD1-EC3B-32AA-881A-A3591801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2" y="277994"/>
            <a:ext cx="2018290" cy="24209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93532-7873-3140-8314-04B8D031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867" y="3654592"/>
            <a:ext cx="1831579" cy="2553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5C914-DADB-7B49-FFBB-D38A53AB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505" y="283350"/>
            <a:ext cx="1980923" cy="24212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AA3DE-A7A1-1571-A0ED-5AE18EB8C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746" y="1594311"/>
            <a:ext cx="2164128" cy="30916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7388F-5265-3651-74CC-833B1F0A8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27" y="3513917"/>
            <a:ext cx="1984078" cy="2834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9CF8C-7865-9A57-FD13-48E5D1F2279C}"/>
              </a:ext>
            </a:extLst>
          </p:cNvPr>
          <p:cNvSpPr txBox="1"/>
          <p:nvPr/>
        </p:nvSpPr>
        <p:spPr>
          <a:xfrm>
            <a:off x="261561" y="6424269"/>
            <a:ext cx="35906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kern="120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Presentation</a:t>
            </a:r>
            <a:r>
              <a:rPr lang="en-US" sz="1800" kern="1200">
                <a:solidFill>
                  <a:srgbClr val="000000"/>
                </a:solidFill>
                <a:effectLst/>
                <a:latin typeface="Times New Roman"/>
                <a:ea typeface="Neue Haas Grotesk Text Pro" panose="020B0504020202020204" pitchFamily="34" charset="0"/>
                <a:cs typeface="Neue Haas Grotesk Text Pro" panose="020B0504020202020204" pitchFamily="34" charset="0"/>
              </a:rPr>
              <a:t> &amp; demonstration </a:t>
            </a:r>
            <a:endParaRPr lang="en-US" sz="1800">
              <a:effectLst/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0ADEB-0D8A-6D53-D9FB-E898B4CCBBA4}"/>
              </a:ext>
            </a:extLst>
          </p:cNvPr>
          <p:cNvSpPr txBox="1"/>
          <p:nvPr/>
        </p:nvSpPr>
        <p:spPr>
          <a:xfrm>
            <a:off x="3852207" y="4857674"/>
            <a:ext cx="406745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Complete documentation including user manuals and testing reports</a:t>
            </a:r>
            <a:endParaRPr lang="en-US">
              <a:latin typeface="Times New Roman"/>
              <a:cs typeface="Times New Roman" panose="02020603050405020304" pitchFamily="18" charset="0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C56A0F-035E-F05D-EFEE-49BEE8792697}"/>
              </a:ext>
            </a:extLst>
          </p:cNvPr>
          <p:cNvSpPr txBox="1"/>
          <p:nvPr/>
        </p:nvSpPr>
        <p:spPr>
          <a:xfrm>
            <a:off x="261561" y="2464358"/>
            <a:ext cx="3114289" cy="6685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eaLnBrk="1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Functional prototype unit</a:t>
            </a:r>
            <a:endParaRPr lang="en-US" sz="1800">
              <a:effectLst/>
              <a:latin typeface="Times New Roman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82FF9-3C9D-C757-AA0D-CE4644C8F26B}"/>
              </a:ext>
            </a:extLst>
          </p:cNvPr>
          <p:cNvSpPr txBox="1"/>
          <p:nvPr/>
        </p:nvSpPr>
        <p:spPr>
          <a:xfrm>
            <a:off x="8732602" y="2467032"/>
            <a:ext cx="2809489" cy="6685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eaLnBrk="1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Real-Time Alert System</a:t>
            </a:r>
            <a:endParaRPr lang="en-US" sz="1800">
              <a:effectLst/>
              <a:latin typeface="Times New Roman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DE296-F159-14CD-128F-9DB60136F46D}"/>
              </a:ext>
            </a:extLst>
          </p:cNvPr>
          <p:cNvSpPr txBox="1"/>
          <p:nvPr/>
        </p:nvSpPr>
        <p:spPr>
          <a:xfrm>
            <a:off x="8240239" y="6080316"/>
            <a:ext cx="3801802" cy="6685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eaLnBrk="1" latinLnBrk="0" hangingPunct="1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Image &amp; Event Logging System</a:t>
            </a:r>
            <a:endParaRPr lang="en-US" sz="1800"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E188-384B-9BC2-03D8-2A0D3C91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3" y="392486"/>
            <a:ext cx="9634011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Scheduling and Milestones</a:t>
            </a:r>
            <a:endParaRPr lang="en-US">
              <a:latin typeface="Times New Roman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BFC8E4-2A0C-2433-8257-316E8F1F2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011026"/>
            <a:ext cx="2744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B0F176-35B9-67BA-111F-28B96A0F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6" y="1343715"/>
            <a:ext cx="7166528" cy="46123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BAA9A-FDFE-22D1-A9BF-FA0F2A93D255}"/>
              </a:ext>
            </a:extLst>
          </p:cNvPr>
          <p:cNvSpPr txBox="1"/>
          <p:nvPr/>
        </p:nvSpPr>
        <p:spPr>
          <a:xfrm>
            <a:off x="7894773" y="835604"/>
            <a:ext cx="413467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 Milestone 1</a:t>
            </a:r>
          </a:p>
          <a:p>
            <a:r>
              <a:rPr lang="en-US">
                <a:latin typeface="Times New Roman"/>
                <a:cs typeface="Times New Roman"/>
              </a:rPr>
              <a:t>All research, procurement, and task distribution finalized.</a:t>
            </a:r>
          </a:p>
          <a:p>
            <a:pPr marL="285750" indent="-285750">
              <a:buFont typeface="Wingdings"/>
              <a:buChar char="v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Milestone 2</a:t>
            </a:r>
          </a:p>
          <a:p>
            <a:r>
              <a:rPr lang="en-US">
                <a:latin typeface="Times New Roman"/>
                <a:cs typeface="Times New Roman"/>
              </a:rPr>
              <a:t>Hardware and software modules setup and tested </a:t>
            </a:r>
          </a:p>
          <a:p>
            <a:pPr marL="285750" indent="-285750">
              <a:buFont typeface="Wingdings"/>
              <a:buChar char="v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Milestone 3: </a:t>
            </a:r>
          </a:p>
          <a:p>
            <a:r>
              <a:rPr lang="en-US">
                <a:latin typeface="Times New Roman"/>
                <a:cs typeface="Times New Roman"/>
              </a:rPr>
              <a:t>Cameras synced, full logic (delivery/pickup/theft) implemented, offline backup logic functional.</a:t>
            </a:r>
          </a:p>
          <a:p>
            <a:pPr marL="285750" indent="-285750">
              <a:buFont typeface="Wingdings"/>
              <a:buChar char="v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Milestone 4</a:t>
            </a:r>
          </a:p>
          <a:p>
            <a:r>
              <a:rPr lang="en-US">
                <a:latin typeface="Times New Roman"/>
                <a:cs typeface="Times New Roman"/>
              </a:rPr>
              <a:t>Functional and cybersecurity testing conducted, system verified for reliability.</a:t>
            </a:r>
          </a:p>
          <a:p>
            <a:pPr marL="285750" indent="-285750">
              <a:buFont typeface="Wingdings"/>
              <a:buChar char="v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latin typeface="Times New Roman"/>
                <a:cs typeface="Times New Roman"/>
              </a:rPr>
              <a:t>Final milestone</a:t>
            </a:r>
          </a:p>
          <a:p>
            <a:r>
              <a:rPr lang="en-US">
                <a:latin typeface="Times New Roman"/>
                <a:ea typeface="+mn-lt"/>
                <a:cs typeface="Times New Roman"/>
              </a:rPr>
              <a:t>User manual, report, and demo completed; project submitted with backups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622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per with a pen and a piece of paper with a graph and a piece of paper with a pen on it">
            <a:extLst>
              <a:ext uri="{FF2B5EF4-FFF2-40B4-BE49-F238E27FC236}">
                <a16:creationId xmlns:a16="http://schemas.microsoft.com/office/drawing/2014/main" id="{381780E9-E8FB-C364-A661-9F02991D3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14393" y="0"/>
            <a:ext cx="122053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8F723-EBA1-F891-5C3D-7C7A4E36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3" y="220118"/>
            <a:ext cx="9634011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Budget plan 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C91C15-C713-0F60-9DEC-DD6AF31C6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7043" y="1191207"/>
            <a:ext cx="8320216" cy="3421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B336-E9F0-38A6-F394-C41EDB07943F}"/>
              </a:ext>
            </a:extLst>
          </p:cNvPr>
          <p:cNvSpPr txBox="1"/>
          <p:nvPr/>
        </p:nvSpPr>
        <p:spPr>
          <a:xfrm rot="10800000" flipV="1">
            <a:off x="406303" y="5055891"/>
            <a:ext cx="353990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The budget focuses on essential hardware and free software, ensuring affordability without compromising functionality.</a:t>
            </a:r>
          </a:p>
          <a:p>
            <a:br>
              <a:rPr lang="en-US">
                <a:ea typeface="+mn-lt"/>
                <a:cs typeface="+mn-lt"/>
              </a:rPr>
            </a:br>
            <a:br>
              <a:rPr lang="en-US"/>
            </a:b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7495B6-06EE-D4BD-102D-696491E780D2}"/>
              </a:ext>
            </a:extLst>
          </p:cNvPr>
          <p:cNvSpPr txBox="1"/>
          <p:nvPr/>
        </p:nvSpPr>
        <p:spPr>
          <a:xfrm rot="10800000" flipV="1">
            <a:off x="4329574" y="4424951"/>
            <a:ext cx="3539907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>
                <a:ea typeface="+mn-lt"/>
                <a:cs typeface="+mn-lt"/>
              </a:rPr>
            </a:br>
            <a:endParaRPr lang="en-US" sz="2000">
              <a:latin typeface="Times New Roman"/>
              <a:ea typeface="+mn-lt"/>
              <a:cs typeface="+mn-lt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Hardware Components: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The total estimated cost for hardware components are LKR.9300 (approx. 31 USD)</a:t>
            </a: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</a:rPr>
            </a:b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53434-7E23-472F-8AFF-D8AA8763CACA}"/>
              </a:ext>
            </a:extLst>
          </p:cNvPr>
          <p:cNvSpPr txBox="1"/>
          <p:nvPr/>
        </p:nvSpPr>
        <p:spPr>
          <a:xfrm rot="10800000" flipV="1">
            <a:off x="8149870" y="4274976"/>
            <a:ext cx="3749733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r>
              <a:rPr lang="en-US" sz="2000">
                <a:latin typeface="Times New Roman"/>
                <a:ea typeface="+mn-lt"/>
                <a:cs typeface="+mn-lt"/>
              </a:rPr>
              <a:t>Software Components: 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Used free tools like Arduino IDE and Telegram API to keep the project low-cost while ensuring key features.</a:t>
            </a: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  <a:ea typeface="+mn-lt"/>
                <a:cs typeface="+mn-lt"/>
              </a:rPr>
            </a:br>
            <a:br>
              <a:rPr lang="en-US" sz="2000">
                <a:latin typeface="Times New Roman"/>
              </a:rPr>
            </a:b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BA5AB4-220E-006F-FDC5-13A0C11754B5}"/>
              </a:ext>
            </a:extLst>
          </p:cNvPr>
          <p:cNvCxnSpPr/>
          <p:nvPr/>
        </p:nvCxnSpPr>
        <p:spPr>
          <a:xfrm flipH="1">
            <a:off x="3991328" y="5051221"/>
            <a:ext cx="8282" cy="141051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09D5AA-BE35-38AD-B299-E2A98BAD9872}"/>
              </a:ext>
            </a:extLst>
          </p:cNvPr>
          <p:cNvCxnSpPr>
            <a:cxnSpLocks/>
          </p:cNvCxnSpPr>
          <p:nvPr/>
        </p:nvCxnSpPr>
        <p:spPr>
          <a:xfrm flipH="1">
            <a:off x="7812371" y="5051221"/>
            <a:ext cx="8282" cy="141051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0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AFEA-81C1-B65E-6C01-75A6846E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94" y="5372502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Modern Love"/>
              </a:rPr>
              <a:t>Thank </a:t>
            </a:r>
            <a:r>
              <a:rPr lang="en-US">
                <a:latin typeface="Modern Love"/>
              </a:rPr>
              <a:t>you</a:t>
            </a:r>
            <a:endParaRPr lang="en-US" b="1">
              <a:latin typeface="Modern Love"/>
            </a:endParaRP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8D3175ED-8082-EA36-9DFF-3F27B89B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2965" y="523732"/>
            <a:ext cx="4457058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F4FE-D14E-B86F-3CB0-737307FD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What is smart door delivery authentication system (SDDAS)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5285-3906-AFC1-CEDF-5A4363923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2289451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This project addresses the rapid growth of online shopping, leading to risks such as parcel theft and mis-delivery.</a:t>
            </a:r>
          </a:p>
          <a:p>
            <a:r>
              <a:rPr lang="en-US">
                <a:latin typeface="Times New Roman"/>
                <a:cs typeface="Times New Roman"/>
              </a:rPr>
              <a:t>Traditional CCTV systems are passive and lack real-time alerts.</a:t>
            </a:r>
          </a:p>
          <a:p>
            <a:r>
              <a:rPr lang="en-US">
                <a:latin typeface="Times New Roman"/>
                <a:cs typeface="Times New Roman"/>
              </a:rPr>
              <a:t>This project introduces an IoT-based smart parcel box with authentication and tamper detection.</a:t>
            </a:r>
          </a:p>
        </p:txBody>
      </p:sp>
      <p:pic>
        <p:nvPicPr>
          <p:cNvPr id="6" name="Picture 5" descr="A cartoon of a person thinking&#10;&#10;AI-generated content may be incorrect.">
            <a:extLst>
              <a:ext uri="{FF2B5EF4-FFF2-40B4-BE49-F238E27FC236}">
                <a16:creationId xmlns:a16="http://schemas.microsoft.com/office/drawing/2014/main" id="{2FBC1FB4-C44A-A5F6-C62B-6C192A0A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023"/>
          <a:stretch/>
        </p:blipFill>
        <p:spPr>
          <a:xfrm>
            <a:off x="6094896" y="2101712"/>
            <a:ext cx="5181600" cy="4351338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2325C49-54BE-4A1B-7430-AAA89BEF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3D36141-A908-CF02-67D8-0FCB946C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E5AA-1E07-47F5-662C-4B56ED40C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563880"/>
            <a:ext cx="9509252" cy="1166892"/>
          </a:xfrm>
        </p:spPr>
        <p:txBody>
          <a:bodyPr anchor="t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Background &amp; Problem Statement</a:t>
            </a:r>
            <a:br>
              <a:rPr lang="en-US" b="1">
                <a:latin typeface="Times New Roman"/>
              </a:rPr>
            </a:b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AF6D81B-FDAE-2BE3-7EB0-42B060FB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931A982-0376-4995-2045-4A6596A6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AACD892-5C64-6FEF-93A6-350633BA1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157160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21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CB37-6CAF-873C-DEC1-6CE6F48A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802" y="462597"/>
            <a:ext cx="3704395" cy="707886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Proposed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D47F6-60A5-1481-9ADE-9D086B9CB2D8}"/>
              </a:ext>
            </a:extLst>
          </p:cNvPr>
          <p:cNvSpPr txBox="1"/>
          <p:nvPr/>
        </p:nvSpPr>
        <p:spPr>
          <a:xfrm>
            <a:off x="655114" y="1170483"/>
            <a:ext cx="34531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A smart parcel box with: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F94C3-3575-6AC8-445E-FBC096BEAC25}"/>
              </a:ext>
            </a:extLst>
          </p:cNvPr>
          <p:cNvSpPr txBox="1"/>
          <p:nvPr/>
        </p:nvSpPr>
        <p:spPr>
          <a:xfrm>
            <a:off x="986418" y="3533786"/>
            <a:ext cx="3243287" cy="4002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Dual camera monitoring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E3ECB-4059-10C6-7CC2-993AD4157FBA}"/>
              </a:ext>
            </a:extLst>
          </p:cNvPr>
          <p:cNvSpPr txBox="1"/>
          <p:nvPr/>
        </p:nvSpPr>
        <p:spPr>
          <a:xfrm>
            <a:off x="1103243" y="4940043"/>
            <a:ext cx="30192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automatically locking after parcel placement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486E9-72F1-6A81-CBF5-831395473164}"/>
              </a:ext>
            </a:extLst>
          </p:cNvPr>
          <p:cNvSpPr txBox="1"/>
          <p:nvPr/>
        </p:nvSpPr>
        <p:spPr>
          <a:xfrm>
            <a:off x="8818308" y="3373809"/>
            <a:ext cx="30192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Load cell-based parcel detection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9840F-4934-E38B-A686-6F5251EEDF5B}"/>
              </a:ext>
            </a:extLst>
          </p:cNvPr>
          <p:cNvSpPr txBox="1"/>
          <p:nvPr/>
        </p:nvSpPr>
        <p:spPr>
          <a:xfrm>
            <a:off x="8756374" y="512166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Telegram bot for real-time alerts with images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ED129-C471-9074-AE19-DA30D97B5E87}"/>
              </a:ext>
            </a:extLst>
          </p:cNvPr>
          <p:cNvSpPr txBox="1"/>
          <p:nvPr/>
        </p:nvSpPr>
        <p:spPr>
          <a:xfrm>
            <a:off x="1379064" y="218132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Offline SD logging for reliability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7EA6B-CAD1-BF04-536A-2A086E1766E8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6FB4-55B3-0B23-EDC9-1DED5D45CC58}"/>
              </a:ext>
            </a:extLst>
          </p:cNvPr>
          <p:cNvSpPr txBox="1"/>
          <p:nvPr/>
        </p:nvSpPr>
        <p:spPr>
          <a:xfrm>
            <a:off x="8598209" y="2050976"/>
            <a:ext cx="3243287" cy="4002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RFID-based access control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9" name="Picture 28" descr="A cartoon of a person putting a package into a box&#10;&#10;AI-generated content may be incorrect.">
            <a:extLst>
              <a:ext uri="{FF2B5EF4-FFF2-40B4-BE49-F238E27FC236}">
                <a16:creationId xmlns:a16="http://schemas.microsoft.com/office/drawing/2014/main" id="{A1CA23DD-8BED-7A5F-ACE2-DA7991F9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14" y="2635990"/>
            <a:ext cx="3685173" cy="2010095"/>
          </a:xfrm>
          <a:prstGeom prst="rect">
            <a:avLst/>
          </a:prstGeom>
        </p:spPr>
      </p:pic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75A40C3F-C551-DD7A-0F51-F6EDD029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699074" flipV="1">
            <a:off x="4166983" y="2256617"/>
            <a:ext cx="527881" cy="867802"/>
          </a:xfrm>
          <a:prstGeom prst="rect">
            <a:avLst/>
          </a:prstGeom>
        </p:spPr>
      </p:pic>
      <p:pic>
        <p:nvPicPr>
          <p:cNvPr id="8" name="Graphic 7" descr="Line arrow: Clockwise curve with solid fill">
            <a:extLst>
              <a:ext uri="{FF2B5EF4-FFF2-40B4-BE49-F238E27FC236}">
                <a16:creationId xmlns:a16="http://schemas.microsoft.com/office/drawing/2014/main" id="{1976E1AA-FFA5-FAA7-104D-41D8A86EC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960000" flipH="1">
            <a:off x="7652106" y="4629213"/>
            <a:ext cx="609600" cy="848140"/>
          </a:xfrm>
          <a:prstGeom prst="rect">
            <a:avLst/>
          </a:prstGeom>
        </p:spPr>
      </p:pic>
      <p:pic>
        <p:nvPicPr>
          <p:cNvPr id="3" name="Graphic 2" descr="Line arrow: Straight with solid fill">
            <a:extLst>
              <a:ext uri="{FF2B5EF4-FFF2-40B4-BE49-F238E27FC236}">
                <a16:creationId xmlns:a16="http://schemas.microsoft.com/office/drawing/2014/main" id="{8CCB2003-9C11-C0FA-7929-27DE347F6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0191" y="3269974"/>
            <a:ext cx="770835" cy="914400"/>
          </a:xfrm>
          <a:prstGeom prst="rect">
            <a:avLst/>
          </a:prstGeom>
        </p:spPr>
      </p:pic>
      <p:pic>
        <p:nvPicPr>
          <p:cNvPr id="4" name="Graphic 3" descr="Line arrow: Straight with solid fill">
            <a:extLst>
              <a:ext uri="{FF2B5EF4-FFF2-40B4-BE49-F238E27FC236}">
                <a16:creationId xmlns:a16="http://schemas.microsoft.com/office/drawing/2014/main" id="{F1324FC2-6159-2D55-3133-4EC9A1116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844333" y="3263846"/>
            <a:ext cx="770836" cy="936487"/>
          </a:xfrm>
          <a:prstGeom prst="rect">
            <a:avLst/>
          </a:prstGeom>
        </p:spPr>
      </p:pic>
      <p:pic>
        <p:nvPicPr>
          <p:cNvPr id="32" name="Graphic 31" descr="Line arrow: Clockwise curve with solid fill">
            <a:extLst>
              <a:ext uri="{FF2B5EF4-FFF2-40B4-BE49-F238E27FC236}">
                <a16:creationId xmlns:a16="http://schemas.microsoft.com/office/drawing/2014/main" id="{78A94A18-4C4C-5D16-89D3-EDD7F1F9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800000">
            <a:off x="7599108" y="2201206"/>
            <a:ext cx="715617" cy="810807"/>
          </a:xfrm>
          <a:prstGeom prst="rect">
            <a:avLst/>
          </a:prstGeom>
        </p:spPr>
      </p:pic>
      <p:pic>
        <p:nvPicPr>
          <p:cNvPr id="7" name="Graphic 6" descr="Line arrow: Clockwise curve with solid fill">
            <a:extLst>
              <a:ext uri="{FF2B5EF4-FFF2-40B4-BE49-F238E27FC236}">
                <a16:creationId xmlns:a16="http://schemas.microsoft.com/office/drawing/2014/main" id="{3A81B283-BF15-A3AF-BD2B-BDA33122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00000" flipH="1" flipV="1">
            <a:off x="4075343" y="4625078"/>
            <a:ext cx="697947" cy="7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FA5FA555-02D1-8625-163F-DDFA07A98796}"/>
              </a:ext>
            </a:extLst>
          </p:cNvPr>
          <p:cNvSpPr/>
          <p:nvPr/>
        </p:nvSpPr>
        <p:spPr>
          <a:xfrm>
            <a:off x="8458147" y="2498266"/>
            <a:ext cx="3349548" cy="2685589"/>
          </a:xfrm>
          <a:prstGeom prst="horizont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46FBA-8E90-2E4B-D909-AC6433297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08" y="349837"/>
            <a:ext cx="7150365" cy="1132258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Existing Systems: What's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F9DF-B582-6C14-C300-1CB326EAE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35" y="1404811"/>
            <a:ext cx="7760188" cy="4991392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F4F1EF">
                  <a:lumMod val="75000"/>
                </a:srgbClr>
              </a:buClr>
              <a:buNone/>
            </a:pPr>
            <a:r>
              <a:rPr lang="en-US" sz="1100">
                <a:latin typeface="Times New Roman"/>
                <a:cs typeface="Times New Roman"/>
              </a:rPr>
              <a:t> </a:t>
            </a:r>
            <a:r>
              <a:rPr lang="en-US" sz="2400">
                <a:latin typeface="Times New Roman"/>
                <a:cs typeface="Times New Roman"/>
              </a:rPr>
              <a:t>CCTV camera</a:t>
            </a:r>
            <a:endParaRPr lang="en-US" sz="2400" b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Times New Roman"/>
                <a:ea typeface="+mn-lt"/>
                <a:cs typeface="+mn-lt"/>
              </a:rPr>
              <a:t>✔</a:t>
            </a:r>
            <a:r>
              <a:rPr lang="en-US">
                <a:latin typeface="Times New Roman"/>
                <a:ea typeface="+mn-lt"/>
                <a:cs typeface="+mn-lt"/>
              </a:rPr>
              <a:t>  24/7 Monitoring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✖</a:t>
            </a:r>
            <a:r>
              <a:rPr lang="en-US">
                <a:latin typeface="Times New Roman"/>
                <a:ea typeface="+mn-lt"/>
                <a:cs typeface="+mn-lt"/>
              </a:rPr>
              <a:t>  No real-time tamper alerts</a:t>
            </a:r>
          </a:p>
          <a:p>
            <a:pPr marL="0" indent="0">
              <a:buClr>
                <a:srgbClr val="C3B2A7"/>
              </a:buClr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✖</a:t>
            </a:r>
            <a:r>
              <a:rPr lang="en-US">
                <a:latin typeface="Times New Roman"/>
                <a:ea typeface="+mn-lt"/>
                <a:cs typeface="+mn-lt"/>
              </a:rPr>
              <a:t>  No secure package storage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>
                <a:latin typeface="Times New Roman"/>
                <a:ea typeface="+mn-lt"/>
                <a:cs typeface="+mn-lt"/>
              </a:rPr>
              <a:t>Smart Doorbells 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Times New Roman"/>
                <a:ea typeface="+mn-lt"/>
                <a:cs typeface="+mn-lt"/>
              </a:rPr>
              <a:t>✔</a:t>
            </a:r>
            <a:r>
              <a:rPr lang="en-US">
                <a:latin typeface="Times New Roman"/>
                <a:ea typeface="+mn-lt"/>
                <a:cs typeface="+mn-lt"/>
              </a:rPr>
              <a:t> Remote access &amp; two-way audio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✖</a:t>
            </a:r>
            <a:r>
              <a:rPr lang="en-US">
                <a:latin typeface="Times New Roman"/>
                <a:ea typeface="+mn-lt"/>
                <a:cs typeface="+mn-lt"/>
              </a:rPr>
              <a:t> No secure delivery box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✖</a:t>
            </a:r>
            <a:r>
              <a:rPr lang="en-US">
                <a:latin typeface="Times New Roman"/>
                <a:ea typeface="+mn-lt"/>
                <a:cs typeface="+mn-lt"/>
              </a:rPr>
              <a:t> Weak tamper detection</a:t>
            </a:r>
            <a:r>
              <a:rPr lang="en-US">
                <a:latin typeface="Times New Roman"/>
                <a:cs typeface="Times New Roman"/>
              </a:rPr>
              <a:t> </a:t>
            </a:r>
            <a:br>
              <a:rPr lang="en-US">
                <a:latin typeface="Times New Roman"/>
              </a:rPr>
            </a:br>
            <a:endParaRPr lang="en-US" sz="24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endParaRPr lang="en-US" sz="2400" b="1">
              <a:latin typeface="Times New Roman"/>
              <a:ea typeface="+mn-lt"/>
              <a:cs typeface="+mn-lt"/>
            </a:endParaRPr>
          </a:p>
          <a:p>
            <a:pPr>
              <a:buClr>
                <a:srgbClr val="C3B2A7"/>
              </a:buClr>
              <a:buFont typeface="Wingdings" panose="020B0604020202020204" pitchFamily="34" charset="0"/>
              <a:buChar char="ü"/>
            </a:pPr>
            <a:endParaRPr lang="en-US" sz="3200">
              <a:latin typeface="Times New Roman"/>
              <a:cs typeface="Times New Roman" panose="02020603050405020304" pitchFamily="18" charset="0"/>
            </a:endParaRPr>
          </a:p>
          <a:p>
            <a:pPr>
              <a:buClr>
                <a:srgbClr val="F4F1EF">
                  <a:lumMod val="75000"/>
                </a:srgbClr>
              </a:buClr>
              <a:buFont typeface="Wingdings" panose="020B0604020202020204" pitchFamily="34" charset="0"/>
              <a:buChar char="ü"/>
            </a:pPr>
            <a:endParaRPr lang="en-US" sz="3200">
              <a:latin typeface="Times New Roman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30FF0-E688-36CE-0F02-E89FE33E86B5}"/>
              </a:ext>
            </a:extLst>
          </p:cNvPr>
          <p:cNvSpPr txBox="1"/>
          <p:nvPr/>
        </p:nvSpPr>
        <p:spPr>
          <a:xfrm>
            <a:off x="8718408" y="2817596"/>
            <a:ext cx="3346115" cy="23616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  <a:cs typeface="Segoe UI"/>
              </a:rPr>
              <a:t>   The Gap​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1600">
                <a:latin typeface="Avenir Next LT Pro"/>
                <a:cs typeface="Arial"/>
              </a:rPr>
              <a:t>Surveillance ≠ Securit</a:t>
            </a:r>
            <a:r>
              <a:rPr lang="en-US" sz="1500">
                <a:latin typeface="Avenir Next LT Pro"/>
                <a:cs typeface="Arial"/>
              </a:rPr>
              <a:t>y</a:t>
            </a:r>
            <a:endParaRPr lang="en-US">
              <a:latin typeface="Neue Haas Grotesk Text Pro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latin typeface="Avenir Next LT Pro"/>
                <a:cs typeface="Arial"/>
              </a:rPr>
              <a:t>Monitoring isn’t enough. 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latin typeface="Avenir Next LT Pro"/>
                <a:cs typeface="Arial"/>
              </a:rPr>
              <a:t>No active prevention/detection or safe package storage</a:t>
            </a:r>
            <a:endParaRPr lang="en-US"/>
          </a:p>
          <a:p>
            <a:pPr>
              <a:lnSpc>
                <a:spcPct val="150000"/>
              </a:lnSpc>
            </a:pPr>
            <a:endParaRPr lang="en-US" sz="1500">
              <a:latin typeface="Avenir Next LT Pro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2A1FDA-6646-62AB-2FED-DD8183B7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71" y="1338239"/>
            <a:ext cx="3833372" cy="209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34A4F-0885-7818-6602-C71A548C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44" y="3898369"/>
            <a:ext cx="3746720" cy="2043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85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a large pen to a target&#10;&#10;AI-generated content may be incorrect.">
            <a:extLst>
              <a:ext uri="{FF2B5EF4-FFF2-40B4-BE49-F238E27FC236}">
                <a16:creationId xmlns:a16="http://schemas.microsoft.com/office/drawing/2014/main" id="{9880DEB9-8932-2717-CA36-8E9F5F64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3640" y="-6936"/>
            <a:ext cx="12157320" cy="6857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C6FA8-5836-4EAE-0D8C-F6C1BF2D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Project Aim and Objectives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2A0F-1228-885E-DE28-B98B31106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239" y="1477640"/>
            <a:ext cx="9634011" cy="493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r>
              <a:rPr lang="en-US" sz="2400">
                <a:latin typeface="Times New Roman"/>
                <a:cs typeface="Times New Roman"/>
              </a:rPr>
              <a:t>Aim</a:t>
            </a:r>
          </a:p>
          <a:p>
            <a:pPr marL="228600" lvl="1" indent="0">
              <a:buNone/>
            </a:pPr>
            <a:r>
              <a:rPr lang="en-US" sz="2000">
                <a:latin typeface="Times New Roman"/>
                <a:cs typeface="Times New Roman"/>
              </a:rPr>
              <a:t>Build an IoT system to detect, authenticate and report parcel delivery and pickup events securely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pPr marL="228600" lvl="1" indent="0">
              <a:buNone/>
            </a:pPr>
            <a:endParaRPr lang="en-US" sz="2000">
              <a:latin typeface="Times New Roman"/>
              <a:ea typeface="+mn-lt"/>
              <a:cs typeface="Times New Roman"/>
            </a:endParaRPr>
          </a:p>
          <a:p>
            <a:pPr marL="228600" lvl="1" indent="0">
              <a:buNone/>
            </a:pPr>
            <a:r>
              <a:rPr lang="en-US" sz="2400">
                <a:latin typeface="Times New Roman"/>
                <a:ea typeface="+mn-lt"/>
                <a:cs typeface="+mn-lt"/>
              </a:rPr>
              <a:t>Objectives</a:t>
            </a:r>
            <a:endParaRPr lang="en-US" sz="2400">
              <a:latin typeface="Times New Roman"/>
              <a:ea typeface="+mn-lt"/>
              <a:cs typeface="Times New Roman"/>
            </a:endParaRPr>
          </a:p>
          <a:p>
            <a:pPr marL="514350" lvl="1" indent="-285750"/>
            <a:r>
              <a:rPr lang="en-US" sz="2200">
                <a:latin typeface="Times New Roman"/>
                <a:ea typeface="+mn-lt"/>
                <a:cs typeface="+mn-lt"/>
              </a:rPr>
              <a:t>Research current technologies and systems, collect needed hardware and software</a:t>
            </a:r>
            <a:endParaRPr lang="en-US" sz="2200">
              <a:latin typeface="Times New Roman"/>
              <a:ea typeface="+mn-lt"/>
              <a:cs typeface="Times New Roman"/>
            </a:endParaRPr>
          </a:p>
          <a:p>
            <a:pPr marL="514350" lvl="1" indent="-285750"/>
            <a:r>
              <a:rPr lang="en-US" sz="2200">
                <a:latin typeface="Times New Roman"/>
                <a:ea typeface="+mn-lt"/>
                <a:cs typeface="+mn-lt"/>
              </a:rPr>
              <a:t>Build core features by setting up hardware and software.</a:t>
            </a:r>
            <a:endParaRPr lang="en-US" sz="2200">
              <a:latin typeface="Times New Roman"/>
              <a:cs typeface="Times New Roman"/>
            </a:endParaRPr>
          </a:p>
          <a:p>
            <a:pPr marL="514350" lvl="1" indent="-285750"/>
            <a:r>
              <a:rPr lang="en-US" sz="2200">
                <a:latin typeface="Times New Roman"/>
                <a:ea typeface="+mn-lt"/>
                <a:cs typeface="+mn-lt"/>
              </a:rPr>
              <a:t>Integrate hardware with software, test the system, and fix any issues.</a:t>
            </a:r>
            <a:endParaRPr lang="en-US" sz="2200">
              <a:latin typeface="Times New Roman"/>
              <a:ea typeface="+mn-lt"/>
              <a:cs typeface="Times New Roman"/>
            </a:endParaRPr>
          </a:p>
          <a:p>
            <a:pPr marL="514350" lvl="1" indent="-285750"/>
            <a:r>
              <a:rPr lang="en-US" sz="2200">
                <a:latin typeface="Times New Roman"/>
                <a:ea typeface="+mn-lt"/>
                <a:cs typeface="+mn-lt"/>
              </a:rPr>
              <a:t>Finalize the project by documenting the development process and designing the system.</a:t>
            </a:r>
            <a:endParaRPr lang="en-US" sz="2200">
              <a:latin typeface="Times New Roman"/>
              <a:ea typeface="+mn-lt"/>
              <a:cs typeface="Times New Roman"/>
            </a:endParaRPr>
          </a:p>
          <a:p>
            <a:pPr marL="514350" lvl="1" indent="-285750">
              <a:buClr>
                <a:srgbClr val="C3B2A7"/>
              </a:buClr>
              <a:buFont typeface="Arial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endParaRPr lang="en-US" sz="2400">
              <a:latin typeface="Times New Roman"/>
              <a:cs typeface="Times New Roman"/>
            </a:endParaRP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9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A28A-B7CA-AFA9-35A1-822E575D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8" y="305683"/>
            <a:ext cx="10653578" cy="1132258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Methodology – incremental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7F5E-9B16-F322-E427-AD35B922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27" y="1435565"/>
            <a:ext cx="11539146" cy="459382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>
                <a:latin typeface="Times New Roman"/>
                <a:cs typeface="Times New Roman"/>
              </a:rPr>
              <a:t>Why Incremental model?</a:t>
            </a:r>
            <a:endParaRPr lang="en-US" sz="8000">
              <a:latin typeface="Times New Roman"/>
              <a:cs typeface="Times New Roman"/>
            </a:endParaRP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Modular Development</a:t>
            </a:r>
            <a:r>
              <a:rPr lang="en-US" sz="7200">
                <a:latin typeface="Times New Roman"/>
                <a:ea typeface="+mn-lt"/>
                <a:cs typeface="+mn-lt"/>
              </a:rPr>
              <a:t>: Each system module can be (e.g., RFID, camera, sensors) developed and  tested independently.</a:t>
            </a:r>
            <a:endParaRPr lang="en-US" sz="7200">
              <a:latin typeface="Times New Roman"/>
              <a:cs typeface="Times New Roman"/>
            </a:endParaRP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Faster Delivery</a:t>
            </a:r>
            <a:r>
              <a:rPr lang="en-US" sz="7200">
                <a:latin typeface="Times New Roman"/>
                <a:ea typeface="+mn-lt"/>
                <a:cs typeface="+mn-lt"/>
              </a:rPr>
              <a:t>: Core functions implemented early.</a:t>
            </a:r>
            <a:endParaRPr lang="en-US" sz="7200">
              <a:latin typeface="Times New Roman"/>
              <a:cs typeface="Times New Roman"/>
            </a:endParaRP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Flexibility</a:t>
            </a:r>
            <a:r>
              <a:rPr lang="en-US" sz="7200">
                <a:latin typeface="Times New Roman"/>
                <a:ea typeface="+mn-lt"/>
                <a:cs typeface="+mn-lt"/>
              </a:rPr>
              <a:t>: Easy to add features (e.g., facial recognition) later.</a:t>
            </a:r>
            <a:endParaRPr lang="en-US" sz="72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br>
              <a:rPr lang="en-US"/>
            </a:b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r>
              <a:rPr lang="en-US" sz="8000" b="1">
                <a:latin typeface="Times New Roman"/>
                <a:cs typeface="Times New Roman"/>
              </a:rPr>
              <a:t>Why Not Other Models?</a:t>
            </a:r>
            <a:endParaRPr lang="en-US" sz="8000">
              <a:latin typeface="Times New Roman"/>
              <a:cs typeface="Times New Roman"/>
            </a:endParaRP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Waterfall</a:t>
            </a:r>
            <a:r>
              <a:rPr lang="en-US" sz="7200">
                <a:latin typeface="Times New Roman"/>
                <a:ea typeface="+mn-lt"/>
                <a:cs typeface="+mn-lt"/>
              </a:rPr>
              <a:t>: Not flexible. Changes disrupt the sequence.</a:t>
            </a: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Agile</a:t>
            </a:r>
            <a:r>
              <a:rPr lang="en-US" sz="7200">
                <a:latin typeface="Times New Roman"/>
                <a:ea typeface="+mn-lt"/>
                <a:cs typeface="+mn-lt"/>
              </a:rPr>
              <a:t>: Overhead not necessary for a small project.</a:t>
            </a:r>
            <a:endParaRPr lang="en-US" sz="7200">
              <a:latin typeface="Times New Roman"/>
              <a:cs typeface="Times New Roman"/>
            </a:endParaRPr>
          </a:p>
          <a:p>
            <a:pPr>
              <a:lnSpc>
                <a:spcPct val="170000"/>
              </a:lnSpc>
              <a:buClr>
                <a:srgbClr val="C3B2A7"/>
              </a:buClr>
            </a:pPr>
            <a:r>
              <a:rPr lang="en-US" sz="7200" b="1">
                <a:latin typeface="Times New Roman"/>
                <a:ea typeface="+mn-lt"/>
                <a:cs typeface="+mn-lt"/>
              </a:rPr>
              <a:t>Spiral</a:t>
            </a:r>
            <a:r>
              <a:rPr lang="en-US" sz="7200">
                <a:latin typeface="Times New Roman"/>
                <a:ea typeface="+mn-lt"/>
                <a:cs typeface="+mn-lt"/>
              </a:rPr>
              <a:t>: Too complex for this low-budget project.</a:t>
            </a:r>
            <a:endParaRPr lang="en-US" sz="72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br>
              <a:rPr lang="en-US"/>
            </a:br>
            <a:endParaRPr lang="en-US" sz="7200">
              <a:latin typeface="Times New Roman"/>
              <a:cs typeface="Times New Roman"/>
            </a:endParaRPr>
          </a:p>
          <a:p>
            <a:pPr marL="0" indent="0">
              <a:buClr>
                <a:srgbClr val="C3B2A7"/>
              </a:buClr>
              <a:buNone/>
            </a:pPr>
            <a:endParaRPr lang="en-US" sz="7200" b="1">
              <a:latin typeface="Times New Roman"/>
              <a:cs typeface="Times New Roman"/>
            </a:endParaRPr>
          </a:p>
          <a:p>
            <a:pPr>
              <a:buClr>
                <a:srgbClr val="C3B2A7"/>
              </a:buClr>
            </a:pP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4" name="Picture 3" descr="A group of icons with a dollar sign and a person&amp;#39;s head&#10;&#10;AI-generated content may be incorrect.">
            <a:extLst>
              <a:ext uri="{FF2B5EF4-FFF2-40B4-BE49-F238E27FC236}">
                <a16:creationId xmlns:a16="http://schemas.microsoft.com/office/drawing/2014/main" id="{84DD28EC-5C87-0FAD-2306-ED9FD88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79" y="3014134"/>
            <a:ext cx="3016955" cy="301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with icons around it">
            <a:extLst>
              <a:ext uri="{FF2B5EF4-FFF2-40B4-BE49-F238E27FC236}">
                <a16:creationId xmlns:a16="http://schemas.microsoft.com/office/drawing/2014/main" id="{99BE5066-F5D0-7640-B790-8A8B3194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549" y="0"/>
            <a:ext cx="121883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B8D7F-870A-F90C-AF96-B39B3A6F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Technologies and tools Used</a:t>
            </a:r>
            <a:endParaRPr lang="en-US" b="1">
              <a:latin typeface="Times New Roman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EF5266-0CF8-36F8-7E19-F9E5756332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640448"/>
              </p:ext>
            </p:extLst>
          </p:nvPr>
        </p:nvGraphicFramePr>
        <p:xfrm>
          <a:off x="1287162" y="1832919"/>
          <a:ext cx="9634534" cy="45457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211511">
                  <a:extLst>
                    <a:ext uri="{9D8B030D-6E8A-4147-A177-3AD203B41FA5}">
                      <a16:colId xmlns:a16="http://schemas.microsoft.com/office/drawing/2014/main" val="4248176222"/>
                    </a:ext>
                  </a:extLst>
                </a:gridCol>
                <a:gridCol w="3078369">
                  <a:extLst>
                    <a:ext uri="{9D8B030D-6E8A-4147-A177-3AD203B41FA5}">
                      <a16:colId xmlns:a16="http://schemas.microsoft.com/office/drawing/2014/main" val="13742965"/>
                    </a:ext>
                  </a:extLst>
                </a:gridCol>
                <a:gridCol w="3344654">
                  <a:extLst>
                    <a:ext uri="{9D8B030D-6E8A-4147-A177-3AD203B41FA5}">
                      <a16:colId xmlns:a16="http://schemas.microsoft.com/office/drawing/2014/main" val="2044338447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07526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Micro-Controller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ESP32-CAM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Times New Roman"/>
                          <a:cs typeface="Times New Roman"/>
                        </a:rPr>
                        <a:t>Wi-Fi + camera in one unit</a:t>
                      </a:r>
                      <a:endParaRPr lang="en-US" err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61398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RFID RC522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Secure user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76214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Programming Language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Arduino C / C++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Lightweight and hardware compatible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22814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Alerting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Telegram Bot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Real-time, secure messaging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705156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Load Cell + 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Detect delivery/pickup/theft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2500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Servo/Solenoid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Physical access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727470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SD Card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Offline logs and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75802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Wi-Fi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Facilitate alerting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75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05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6C5F-B98D-DC8A-4B00-D746A727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43" y="90723"/>
            <a:ext cx="5489809" cy="884096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System </a:t>
            </a:r>
            <a:r>
              <a:rPr lang="en-US">
                <a:latin typeface="Times New Roman"/>
                <a:cs typeface="Times New Roman"/>
              </a:rPr>
              <a:t>Workflow design</a:t>
            </a: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66FEA7-FED9-3E3F-C2A5-305225944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43" y="979245"/>
            <a:ext cx="5266560" cy="587875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31F2B0-93A7-259F-5129-C2947D1BA620}"/>
              </a:ext>
            </a:extLst>
          </p:cNvPr>
          <p:cNvCxnSpPr/>
          <p:nvPr/>
        </p:nvCxnSpPr>
        <p:spPr>
          <a:xfrm>
            <a:off x="5421134" y="988097"/>
            <a:ext cx="8273" cy="5675184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D9BB5D-430E-261A-435A-7B12E478C6B0}"/>
              </a:ext>
            </a:extLst>
          </p:cNvPr>
          <p:cNvSpPr txBox="1"/>
          <p:nvPr/>
        </p:nvSpPr>
        <p:spPr>
          <a:xfrm>
            <a:off x="8846152" y="3059668"/>
            <a:ext cx="24018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Pickup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0CD59-4A99-2FEA-3C9B-24EFD11F85E7}"/>
              </a:ext>
            </a:extLst>
          </p:cNvPr>
          <p:cNvSpPr txBox="1"/>
          <p:nvPr/>
        </p:nvSpPr>
        <p:spPr>
          <a:xfrm>
            <a:off x="1077393" y="3059668"/>
            <a:ext cx="20557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Delivery Phase</a:t>
            </a:r>
          </a:p>
        </p:txBody>
      </p:sp>
    </p:spTree>
    <p:extLst>
      <p:ext uri="{BB962C8B-B14F-4D97-AF65-F5344CB8AC3E}">
        <p14:creationId xmlns:p14="http://schemas.microsoft.com/office/powerpoint/2010/main" val="2473417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VanillaVTI</vt:lpstr>
      <vt:lpstr>Smart Door Delivery Authentication System</vt:lpstr>
      <vt:lpstr>What is smart door delivery authentication system (SDDAS)</vt:lpstr>
      <vt:lpstr>Background &amp; Problem Statement </vt:lpstr>
      <vt:lpstr>Proposed Solution</vt:lpstr>
      <vt:lpstr>Existing Systems: What's Missing?</vt:lpstr>
      <vt:lpstr>Project Aim and Objectives</vt:lpstr>
      <vt:lpstr>Methodology – incremental model</vt:lpstr>
      <vt:lpstr>Technologies and tools Used</vt:lpstr>
      <vt:lpstr>System Workflow design</vt:lpstr>
      <vt:lpstr>Limitations and Risks</vt:lpstr>
      <vt:lpstr>Contingency Plan </vt:lpstr>
      <vt:lpstr>Project Deliverables</vt:lpstr>
      <vt:lpstr>Scheduling and Milestones</vt:lpstr>
      <vt:lpstr>Budget plan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 Delivery Authentication System</dc:title>
  <dc:creator>Bandara, Rajapakshe Samarasinghe Karuna Senuri Minhari Hemasiri</dc:creator>
  <cp:revision>1</cp:revision>
  <dcterms:created xsi:type="dcterms:W3CDTF">2025-04-19T14:39:59Z</dcterms:created>
  <dcterms:modified xsi:type="dcterms:W3CDTF">2025-04-21T18:48:52Z</dcterms:modified>
</cp:coreProperties>
</file>